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5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3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81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1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05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4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2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9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9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9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0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3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4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297FFE-9924-44C8-B2CC-3607BBBEAD5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D3B2D3-CDB2-44A0-B92C-E6B1F0FB2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82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ЗАТО </a:t>
            </a:r>
            <a:r>
              <a:rPr lang="ru-RU" b="1" dirty="0" err="1"/>
              <a:t>г.Островной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7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</p:spPr>
        <p:txBody>
          <a:bodyPr/>
          <a:lstStyle/>
          <a:p>
            <a:pPr algn="ctr"/>
            <a:r>
              <a:rPr lang="ru-RU" dirty="0"/>
              <a:t>Знаменитые люди Островного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393"/>
            <a:ext cx="10987454" cy="1468316"/>
          </a:xfrm>
        </p:spPr>
        <p:txBody>
          <a:bodyPr/>
          <a:lstStyle/>
          <a:p>
            <a:r>
              <a:rPr lang="ru-RU" dirty="0"/>
              <a:t>Бессонов Всеволод Борисович           Соловей Арсений </a:t>
            </a:r>
            <a:r>
              <a:rPr lang="ru-RU" dirty="0" err="1"/>
              <a:t>Мефодиевич</a:t>
            </a:r>
            <a:endParaRPr lang="ru-RU" dirty="0"/>
          </a:p>
          <a:p>
            <a:r>
              <a:rPr lang="ru-RU" dirty="0"/>
              <a:t>07.10.1932 – 12.04.1970                        03.01.1940 – 09.04.1970  </a:t>
            </a:r>
          </a:p>
          <a:p>
            <a:endParaRPr lang="ru-RU" dirty="0"/>
          </a:p>
        </p:txBody>
      </p:sp>
      <p:pic>
        <p:nvPicPr>
          <p:cNvPr id="2050" name="Picture 2" descr="Бессонов Всеволод Борис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52" y="2500401"/>
            <a:ext cx="2868979" cy="42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tdata.ru/u5/photoAA1B/20443741069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45" y="2500401"/>
            <a:ext cx="3478724" cy="42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168" y="1046285"/>
            <a:ext cx="7889631" cy="4633546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6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905607"/>
            <a:ext cx="8534400" cy="3868616"/>
          </a:xfrm>
        </p:spPr>
        <p:txBody>
          <a:bodyPr/>
          <a:lstStyle/>
          <a:p>
            <a:r>
              <a:rPr lang="ru-RU" b="1" dirty="0"/>
              <a:t>На границе Русского Севера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5767371" cy="3599316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ЗАТО Островной расположен на побережье Баренцева моря вблизи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Йоканьгских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островов, в 12 км от реки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Йоканьга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и к западу от мыса Святой Нос, в 360 км от Мурманска и 430 км от Архангельска.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85" y="2250833"/>
            <a:ext cx="4942961" cy="40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641837"/>
            <a:ext cx="8534400" cy="337624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Условия проживания в ЗАТО г. Островной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759" y="2380005"/>
            <a:ext cx="4469649" cy="35993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ЗАТО г. Островной богата многочисленными водоемами. Климат в районе умеренный, благодаря влиянию теплого Северо-Атлантического течения (Гольфстрим) Кольский залив не замерзает. Средняя температура зимой  -12,4 градусов (январь), летом +13,2 (июль). Наблюдаются очень сильные ветра, из-за которых часто отменяются занятия в единственной школе муниципалитета.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44" y="2171269"/>
            <a:ext cx="6182438" cy="39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25316"/>
            <a:ext cx="8534400" cy="1925672"/>
          </a:xfrm>
        </p:spPr>
        <p:txBody>
          <a:bodyPr/>
          <a:lstStyle/>
          <a:p>
            <a:r>
              <a:rPr lang="ru-RU" dirty="0"/>
              <a:t>Немного истории ЗАТО г. Островной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6177679" cy="45211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История ЗАТО г. Островной складывалась следующим образом. Официальной датой основания </a:t>
            </a:r>
            <a:r>
              <a:rPr lang="ru-RU" dirty="0" err="1"/>
              <a:t>Йоканьги</a:t>
            </a:r>
            <a:r>
              <a:rPr lang="ru-RU" dirty="0"/>
              <a:t> (</a:t>
            </a:r>
            <a:r>
              <a:rPr lang="ru-RU" dirty="0" err="1"/>
              <a:t>Йоканьгского</a:t>
            </a:r>
            <a:r>
              <a:rPr lang="ru-RU" dirty="0"/>
              <a:t> погоста, одного из 17 саамских поселений на Кольском полуострове) считается 17 сентября 1611 года — дата первого упоминания об этом населённом пункте.</a:t>
            </a:r>
          </a:p>
          <a:p>
            <a:r>
              <a:rPr lang="ru-RU" dirty="0"/>
              <a:t>День 17 сентября ежегодно отмечается как день рождения города; в 2011 году населённый пункт отметил своё 400-летие</a:t>
            </a:r>
          </a:p>
          <a:p>
            <a:r>
              <a:rPr lang="ru-RU" dirty="0"/>
              <a:t>В наши дни Островной является единственным местом, где осуществляется перезарядка реакторов с жидкометаллическим теплоносителем.</a:t>
            </a:r>
          </a:p>
          <a:p>
            <a:endParaRPr lang="ru-RU" dirty="0"/>
          </a:p>
        </p:txBody>
      </p:sp>
      <p:pic>
        <p:nvPicPr>
          <p:cNvPr id="1029" name="Picture 5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5" y="2250988"/>
            <a:ext cx="4549297" cy="32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1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90146"/>
            <a:ext cx="8534400" cy="2030361"/>
          </a:xfrm>
        </p:spPr>
        <p:txBody>
          <a:bodyPr>
            <a:normAutofit/>
          </a:bodyPr>
          <a:lstStyle/>
          <a:p>
            <a:r>
              <a:rPr lang="ru-RU" dirty="0"/>
              <a:t>Герб муниципального образования ЗАТО г. Островной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20506"/>
            <a:ext cx="6552816" cy="432967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волнисто-пересеченном лазоревом (синем, голубом), серебряном поле — золотой северный олень, смотрящий вверх и идущий по лазоревому холму (полукругу), обремененному серебряной сёмгой, по сторонам оленя — выходящие носы золотых ладей, плывущих по серебряной половине поля, с которых спущены золотые канаты с якорями, в серебре переменяющие свой цвет на лазоревый. Облачная узкая глава многократно рассечена на нитевидные части.</a:t>
            </a:r>
          </a:p>
          <a:p>
            <a:r>
              <a:rPr lang="ru-RU" dirty="0"/>
              <a:t>Герб был утвержден 17 декабря 1995 года. После доработки утвержден повторно 27 декабря 1996 года постановлением Совета депутатов ЗАТО г. Островной. Герб внесен в Государственный геральдический регистр РФ под № 136.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2" y="2320506"/>
            <a:ext cx="3068696" cy="39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1810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Муниципальные образования ЗАТО г. Островной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2423"/>
            <a:ext cx="11887199" cy="199585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город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выделено законом Мурманской области от 2 декабря 2004 года. В его состав входят 7 населённых пунктов — город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центр), село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Лумбовка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посёлки Святой Нос, Корабельное, Мыс Чёрный, Маяк Городецкий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-Орловский Маяк.</a:t>
            </a:r>
          </a:p>
        </p:txBody>
      </p:sp>
      <p:pic>
        <p:nvPicPr>
          <p:cNvPr id="4098" name="Picture 2" descr="https://i1.photo.2gis.com/images/geo/0/30258560070737637_fc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28" y="3798277"/>
            <a:ext cx="4285148" cy="28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2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6085" cy="1325563"/>
          </a:xfrm>
        </p:spPr>
        <p:txBody>
          <a:bodyPr/>
          <a:lstStyle/>
          <a:p>
            <a:r>
              <a:rPr lang="ru-RU" dirty="0"/>
              <a:t>Достопримечательности Островного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55069" cy="4351338"/>
          </a:xfrm>
        </p:spPr>
        <p:txBody>
          <a:bodyPr>
            <a:normAutofit/>
          </a:bodyPr>
          <a:lstStyle/>
          <a:p>
            <a:r>
              <a:rPr lang="ru-RU" dirty="0"/>
              <a:t>Боевой путь С-51</a:t>
            </a:r>
          </a:p>
          <a:p>
            <a:r>
              <a:rPr lang="ru-RU" dirty="0"/>
              <a:t>Подводная лодка в 1943совершила героический переход с Тихого океана на Северный флот. На боевом счету С-51 3 потопленных боевых корабля и 7 транспортов противника</a:t>
            </a:r>
          </a:p>
          <a:p>
            <a:r>
              <a:rPr lang="ru-RU" dirty="0"/>
              <a:t>5 ноября 1944 года подводная лодка была удостоена ордена Красного Знамени. Подводной лодкой в годы войны командовал Герой Советского Союза капитан 2 ранга Кучеренко И.Ф.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30" t="11461" r="38442" b="20298"/>
          <a:stretch/>
        </p:blipFill>
        <p:spPr>
          <a:xfrm>
            <a:off x="7499838" y="365125"/>
            <a:ext cx="3956538" cy="60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2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3815" cy="1325563"/>
          </a:xfrm>
        </p:spPr>
        <p:txBody>
          <a:bodyPr/>
          <a:lstStyle/>
          <a:p>
            <a:r>
              <a:rPr lang="ru-RU" dirty="0"/>
              <a:t>Достопримечательности Островного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73815" cy="4351338"/>
          </a:xfrm>
        </p:spPr>
        <p:txBody>
          <a:bodyPr/>
          <a:lstStyle/>
          <a:p>
            <a:r>
              <a:rPr lang="ru-RU" dirty="0"/>
              <a:t>Боевой счет Североморцев 1941 – 1945 </a:t>
            </a:r>
            <a:r>
              <a:rPr lang="ru-RU" dirty="0" err="1"/>
              <a:t>гг</a:t>
            </a:r>
            <a:endParaRPr lang="ru-RU" dirty="0"/>
          </a:p>
          <a:p>
            <a:r>
              <a:rPr lang="ru-RU" dirty="0"/>
              <a:t>Уничтожено и повреждено более 600 боевых кораблей, транспортов и вспомогательных судов противника.</a:t>
            </a:r>
          </a:p>
          <a:p>
            <a:r>
              <a:rPr lang="ru-RU" dirty="0"/>
              <a:t>Сбито 1308 вражеских самолетов.</a:t>
            </a:r>
          </a:p>
          <a:p>
            <a:r>
              <a:rPr lang="ru-RU" dirty="0"/>
              <a:t>Боевой счет подводников-североморцев</a:t>
            </a:r>
          </a:p>
          <a:p>
            <a:r>
              <a:rPr lang="ru-RU" dirty="0"/>
              <a:t>Североморцы-подводники в боях с врагом уничтожили 16 боевых кораблей и 59 транспортов противника.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59" t="11771" r="37891" b="5373"/>
          <a:stretch/>
        </p:blipFill>
        <p:spPr>
          <a:xfrm>
            <a:off x="8212015" y="365125"/>
            <a:ext cx="3657600" cy="61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49353" cy="1325563"/>
          </a:xfrm>
        </p:spPr>
        <p:txBody>
          <a:bodyPr/>
          <a:lstStyle/>
          <a:p>
            <a:r>
              <a:rPr lang="ru-RU" dirty="0"/>
              <a:t>Достопримечательности Островного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7032812" cy="4530351"/>
          </a:xfrm>
        </p:spPr>
        <p:txBody>
          <a:bodyPr/>
          <a:lstStyle/>
          <a:p>
            <a:r>
              <a:rPr lang="ru-RU" dirty="0"/>
              <a:t>Бюст Владимира Ильича Ленина находится возле входа в школу г. Островного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455" t="18109" r="36500" b="10367"/>
          <a:stretch/>
        </p:blipFill>
        <p:spPr>
          <a:xfrm>
            <a:off x="8224028" y="1129553"/>
            <a:ext cx="3331477" cy="53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887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491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ЗАТО г.Островной</vt:lpstr>
      <vt:lpstr>На границе Русского Севера</vt:lpstr>
      <vt:lpstr>Условия проживания в ЗАТО г. Островной </vt:lpstr>
      <vt:lpstr>Немного истории ЗАТО г. Островной</vt:lpstr>
      <vt:lpstr>Герб муниципального образования ЗАТО г. Островной</vt:lpstr>
      <vt:lpstr>Муниципальные образования ЗАТО г. Островной </vt:lpstr>
      <vt:lpstr>Достопримечательности Островного</vt:lpstr>
      <vt:lpstr>Достопримечательности Островного</vt:lpstr>
      <vt:lpstr>Достопримечательности Островного</vt:lpstr>
      <vt:lpstr>Знаменитые люди Островного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г.Островной</dc:title>
  <dc:creator>Admin</dc:creator>
  <cp:lastModifiedBy>Марина Клыкова</cp:lastModifiedBy>
  <cp:revision>9</cp:revision>
  <dcterms:created xsi:type="dcterms:W3CDTF">2023-05-01T19:31:28Z</dcterms:created>
  <dcterms:modified xsi:type="dcterms:W3CDTF">2023-05-02T16:19:05Z</dcterms:modified>
</cp:coreProperties>
</file>