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8" r:id="rId8"/>
    <p:sldId id="260" r:id="rId9"/>
    <p:sldId id="267" r:id="rId10"/>
    <p:sldId id="266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00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67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84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8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5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45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9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5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87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37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92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bg1">
                <a:lumMod val="85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0460-80AE-4586-A7FF-7CF9D22C816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23AD-50FC-4176-83A9-1F1938E61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4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46514" cy="70011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" y="129165"/>
            <a:ext cx="12243314" cy="16557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Мончего́рск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город в Мурманской области России. Административный центр муниципального округа город Мончегорск. Расположен в 115 км к югу от Мурманска.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9" y="5975928"/>
            <a:ext cx="1225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Мончегорск расположен за Полярным кругом, на северном склоне горного массива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Мончетундра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на берегу живописных озёр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Имандра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Лумболка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6" y="108527"/>
            <a:ext cx="5299219" cy="34844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7382" y="9274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апреле 1969 года в  Мончегорске проходили съемки художественного фильма "Золото" по повести Б. Полевого. В главной роли - актриса Наталья Варлей.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65" y="2391712"/>
            <a:ext cx="5771861" cy="43288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266" y="371867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30 сентября 1987 года Мончегорск посетил Генеральный секретарь ЦК КПСС Михаил Сергеевич Горбачев с супругой. Горбачев осмотрел город, побывал на комбинате «</a:t>
            </a:r>
            <a:r>
              <a:rPr lang="ru-RU" dirty="0" err="1" smtClean="0"/>
              <a:t>Североникель</a:t>
            </a:r>
            <a:r>
              <a:rPr lang="ru-RU" dirty="0" smtClean="0"/>
              <a:t>», в городском Доме техники ознакомился с выставкой, рассказывающей об истории освоения месторождений Кольского полуострова, горнодобывающей и металлургической промышленности края, встретился с руководителями и рабочими комбината «</a:t>
            </a:r>
            <a:r>
              <a:rPr lang="ru-RU" dirty="0" err="1" smtClean="0"/>
              <a:t>Североникель</a:t>
            </a:r>
            <a:r>
              <a:rPr lang="ru-RU" dirty="0" smtClean="0"/>
              <a:t>», производственного объединения «Апатит», </a:t>
            </a:r>
            <a:r>
              <a:rPr lang="ru-RU" dirty="0" err="1" smtClean="0"/>
              <a:t>Ловозерского</a:t>
            </a:r>
            <a:r>
              <a:rPr lang="ru-RU" dirty="0" smtClean="0"/>
              <a:t> и Ковдорского </a:t>
            </a:r>
            <a:r>
              <a:rPr lang="ru-RU" dirty="0" err="1" smtClean="0"/>
              <a:t>ГОКов</a:t>
            </a:r>
            <a:r>
              <a:rPr lang="ru-RU" dirty="0" smtClean="0"/>
              <a:t>, учеными Кольского филиала Академии наук СССР.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6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4" y="463239"/>
            <a:ext cx="5499382" cy="37029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98836" y="298762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Изяслав Яковлевич родился 5 января 1920 года в г. Петрограде. Окончил Ленинградский государственный педагогический институт им. А. И. Герцена, а также художественное </a:t>
            </a:r>
            <a:r>
              <a:rPr lang="ru-RU" sz="1600" dirty="0" err="1" smtClean="0"/>
              <a:t>училище.Участник</a:t>
            </a:r>
            <a:r>
              <a:rPr lang="ru-RU" sz="1600" dirty="0" smtClean="0"/>
              <a:t> Великой Отечественной войны.</a:t>
            </a:r>
          </a:p>
          <a:p>
            <a:endParaRPr lang="ru-RU" sz="1600" dirty="0" smtClean="0"/>
          </a:p>
          <a:p>
            <a:r>
              <a:rPr lang="ru-RU" sz="1600" dirty="0" smtClean="0"/>
              <a:t>В 1948 году приехал в г. Мончегорск. Работал учителем истории в средней школе № 5, позже директором школы рабочей молодежи [с 1954 — 1961 гг. и с 1964 — 1966 гг.]. Под его руководством новое помещение школы № 2 в течение месяца было оборудовано всем необходимым, оснащено учебно-методическими пособиями, изготовленными учителями и учениками. Изяслав Яковлевич добился преобразования вечерней школы в полную среднюю школу, хлопотал об открытии филиала школы на </a:t>
            </a:r>
            <a:r>
              <a:rPr lang="ru-RU" sz="1600" dirty="0" err="1" smtClean="0"/>
              <a:t>промплощадке</a:t>
            </a:r>
            <a:r>
              <a:rPr lang="ru-RU" sz="1600" dirty="0" smtClean="0"/>
              <a:t> комбината «</a:t>
            </a:r>
            <a:r>
              <a:rPr lang="ru-RU" sz="1600" dirty="0" err="1" smtClean="0"/>
              <a:t>Североникель</a:t>
            </a:r>
            <a:r>
              <a:rPr lang="ru-RU" sz="1600" dirty="0" smtClean="0"/>
              <a:t>». Поддерживал связь с производством, где работали ученики школы, договаривался с руководителями предприятий о предоставлении льгот учащейся молодежи.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108" y="4272677"/>
            <a:ext cx="111482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первым ввёл в практику двухсменные занятия в параллельных классах и тем самым решил проблему нехватки ученических мест в школе. Организовал курсы по подготовке к экзаменам в техникум, создал классы с ускоренным обучением, институт на общественных началах. Направлял усилия учителей на то, чтобы они не только обучали юношей и девушек, но и прививали им навыки культуры учебного труда, развивали личность. Вёл философские кружки и методологические семинары.</a:t>
            </a:r>
          </a:p>
          <a:p>
            <a:endParaRPr lang="ru-RU" dirty="0" smtClean="0"/>
          </a:p>
          <a:p>
            <a:r>
              <a:rPr lang="ru-RU" dirty="0" smtClean="0"/>
              <a:t>Из воспоминаний учеников Изяслава Яковлевича: «Замечательный преподаватель, учитель истории, строгий и объективный. У него было трудно заработать оценку «5», но ученики очень любили его, так как уроки были всегда веселыми и интересными…».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45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6" y="97559"/>
            <a:ext cx="3216709" cy="40042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9891" y="0"/>
            <a:ext cx="85621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Дмитрий </a:t>
            </a:r>
            <a:r>
              <a:rPr lang="ru-RU" sz="1600" dirty="0" err="1" smtClean="0"/>
              <a:t>Прокофьевич</a:t>
            </a:r>
            <a:r>
              <a:rPr lang="ru-RU" sz="1600" dirty="0" smtClean="0"/>
              <a:t> родился в 1917 году в селе </a:t>
            </a:r>
            <a:r>
              <a:rPr lang="ru-RU" sz="1600" dirty="0" err="1" smtClean="0"/>
              <a:t>Талынь</a:t>
            </a:r>
            <a:r>
              <a:rPr lang="ru-RU" sz="1600" dirty="0" smtClean="0"/>
              <a:t> Воронежской губернии. Рано лишившись отца, работал пастухом. В семнадцать лет получил специальность столяра. В 1935 году учился в школе фабрично-заводского ученичества.</a:t>
            </a:r>
          </a:p>
          <a:p>
            <a:endParaRPr lang="ru-RU" sz="1600" dirty="0" smtClean="0"/>
          </a:p>
          <a:p>
            <a:r>
              <a:rPr lang="ru-RU" sz="1600" dirty="0" smtClean="0"/>
              <a:t>Окончил курсы токарей при Пролетарском паровозоремонтном заводе в г. Ленинграде. В 1938 году приехал в г. Мончегорск и стал работать на комбинате «</a:t>
            </a:r>
            <a:r>
              <a:rPr lang="ru-RU" sz="1600" dirty="0" err="1" smtClean="0"/>
              <a:t>Североникель</a:t>
            </a:r>
            <a:r>
              <a:rPr lang="ru-RU" sz="1600" dirty="0" smtClean="0"/>
              <a:t>». С 1940 года Дмитрий </a:t>
            </a:r>
            <a:r>
              <a:rPr lang="ru-RU" sz="1600" dirty="0" err="1" smtClean="0"/>
              <a:t>Прокофьевич</a:t>
            </a:r>
            <a:r>
              <a:rPr lang="ru-RU" sz="1600" dirty="0" smtClean="0"/>
              <a:t> работал мастером в ремонтно-механическом цехе. Был избран секретарём комсомольской организации.</a:t>
            </a:r>
          </a:p>
          <a:p>
            <a:endParaRPr lang="ru-RU" sz="1600" dirty="0" smtClean="0"/>
          </a:p>
          <a:p>
            <a:r>
              <a:rPr lang="ru-RU" sz="1600" dirty="0" smtClean="0"/>
              <a:t>В 1941 году </a:t>
            </a:r>
            <a:r>
              <a:rPr lang="ru-RU" sz="1600" dirty="0" err="1" smtClean="0"/>
              <a:t>Коханистый</a:t>
            </a:r>
            <a:r>
              <a:rPr lang="ru-RU" sz="1600" dirty="0" smtClean="0"/>
              <a:t> Д. П. ушёл на фронт. С апреля 1942 по май 1945 гг. служил в 201-й стрелковой дивизии. Был старшим сержантом, телефонным мастером. Отличный армейский связист – Дмитрий </a:t>
            </a:r>
            <a:r>
              <a:rPr lang="ru-RU" sz="1600" dirty="0" err="1" smtClean="0"/>
              <a:t>Коханистый</a:t>
            </a:r>
            <a:r>
              <a:rPr lang="ru-RU" sz="1600" dirty="0" smtClean="0"/>
              <a:t> не раз под вражеским обстрелом восстанавливал прерванную связь. Воевал на Ленинградском, Прибалтийском фронтах. Закончил войну  </a:t>
            </a:r>
            <a:r>
              <a:rPr lang="ru-RU" sz="1600" dirty="0" err="1" smtClean="0"/>
              <a:t>Коханистый</a:t>
            </a:r>
            <a:r>
              <a:rPr lang="ru-RU" sz="1600" dirty="0" smtClean="0"/>
              <a:t> Д. П. в Курляндии. О мужестве и героизме, проявленном им в военные годы, свидетельствуют его многочисленные награды: орден Красной Звезды, медали «За отвагу», «За оборону Ленинграда», «За победу над Германией».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746" y="4177897"/>
            <a:ext cx="11877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окончания Великой Отечественной войны Дмитрий </a:t>
            </a:r>
            <a:r>
              <a:rPr lang="ru-RU" dirty="0" err="1" smtClean="0"/>
              <a:t>Прокофьевич</a:t>
            </a:r>
            <a:r>
              <a:rPr lang="ru-RU" dirty="0" smtClean="0"/>
              <a:t> вновь вернулся на комбинат «</a:t>
            </a:r>
            <a:r>
              <a:rPr lang="ru-RU" dirty="0" err="1" smtClean="0"/>
              <a:t>Североникель</a:t>
            </a:r>
            <a:r>
              <a:rPr lang="ru-RU" dirty="0" smtClean="0"/>
              <a:t>», в ремонтно-механический цех. Вначале встал к станку, затем работал мастером, техноруком, а с 1962 года – начальником цеха. Большой личный трудовой вклад Дмитрия </a:t>
            </a:r>
            <a:r>
              <a:rPr lang="ru-RU" dirty="0" err="1" smtClean="0"/>
              <a:t>Прокофьевича</a:t>
            </a:r>
            <a:r>
              <a:rPr lang="ru-RU" dirty="0" smtClean="0"/>
              <a:t> в успешную работу цеха был оценён по достоинству: он награждён орденом «Знак Почёта», медалью «За трудовое отличие», юбилейной медалью в ознаменование 100-летия со дня рождения В. И. Ленина.</a:t>
            </a:r>
          </a:p>
          <a:p>
            <a:endParaRPr lang="ru-RU" dirty="0" smtClean="0"/>
          </a:p>
          <a:p>
            <a:r>
              <a:rPr lang="ru-RU" dirty="0" smtClean="0"/>
              <a:t>Из воспоминаний Андрианова Юрия Филипповича, работника ремонтно-механического цеха: «…Дмитрия </a:t>
            </a:r>
            <a:r>
              <a:rPr lang="ru-RU" dirty="0" err="1" smtClean="0"/>
              <a:t>Прокофьевича</a:t>
            </a:r>
            <a:r>
              <a:rPr lang="ru-RU" dirty="0" smtClean="0"/>
              <a:t> у нас все уважают. Это же такой человек! Он никогда голоса не повысит. Вежливый, чуткий, отзывчивый, но и принципиальный…».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12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98" y="177295"/>
            <a:ext cx="2373747" cy="3325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1672" y="96528"/>
            <a:ext cx="892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Тельминова</a:t>
            </a:r>
            <a:r>
              <a:rPr lang="ru-RU" sz="1400" dirty="0" smtClean="0"/>
              <a:t> (Кожина) Анна Григорьевна родилась 8 июня 1918 года, в селе </a:t>
            </a:r>
            <a:r>
              <a:rPr lang="ru-RU" sz="1400" dirty="0" err="1" smtClean="0"/>
              <a:t>Чаваньга</a:t>
            </a:r>
            <a:r>
              <a:rPr lang="ru-RU" sz="1400" dirty="0" smtClean="0"/>
              <a:t> Терского района Мурманской области. Семья была типично поморская. Отец  рано надорвался и умер в 1918 году. На руках у матери осталось семеро детей — пять мальчиков и две девочки. Анна Григорьевна рано начала работать, надо было помогать маме. Из-за тяжёлой жизни и голода семья переехала в посёлок Лесной (сейчас Умба) Мурманской области. Здесь Анна окончила школу. В 1940 году начала работать в Терском райкоме комсомола заведующей отделом пропаганды.</a:t>
            </a:r>
          </a:p>
          <a:p>
            <a:r>
              <a:rPr lang="ru-RU" sz="1400" dirty="0" smtClean="0"/>
              <a:t>В финскую войну погибли два старших брата – Михаил и Алексей, в первые дни Великой Отечественной войны ушли на фронт Павел и Николай. Просилась и Анна, но её на фронт не взяли. В Умбе был создан истребительный отряд, командовал которым Яков Черновол, в этот отряд влилась санитарная дружина, где комиссаром была Анна Григорьевна. В </a:t>
            </a:r>
            <a:r>
              <a:rPr lang="ru-RU" sz="1200" dirty="0" smtClean="0"/>
              <a:t>своих</a:t>
            </a:r>
            <a:r>
              <a:rPr lang="ru-RU" sz="1400" dirty="0" smtClean="0"/>
              <a:t> воспоминаниях Анна Григорьевна пишет: «Мы учились не только делать перевязки, оказывать медицинскую помощь раненым, но и изучали также военное дело. Впоследствии это нашим девушкам пригодилось».</a:t>
            </a:r>
          </a:p>
          <a:p>
            <a:r>
              <a:rPr lang="ru-RU" sz="1400" dirty="0" smtClean="0"/>
              <a:t>Летом 1942 года стали формироваться партизанские отряды, и Анна Григорьевна была зачислена в партизанский отряд «Большевик Заполярья». Зачислил только потому, что она была физически вынослива, хорошо ходила на лыжах, умела оказывать первую медицинскую помощь. В ту пору ей шёл двадцать третий год. Из воспоминаний Анны Григорьевны: «…Мы умели неплохо стрелять, метать гранаты, ходить на лыжах в противогазах. В Мурманске начали осваивать тактику ближнего боя, изучали топографию, учились правильно ориентироваться по компасу на местности, издавать и различать условные сигналы, например, подражать голосу кукушки. Кроме всего закаляли себя физически. С этой целью накладывали в рюкзаки по 35-40 килограммов кирпича и совершали с ними переходы. Учились снимать без шума часового, захватывать «языка», ползали по-пластунски…».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621886"/>
            <a:ext cx="11961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Была санитаркой, принимала участие в одном, но очень тяжёлом боевом походе вместе со своей боевой подругой Валентиной Николаевной Дерябиной. Была ранена.</a:t>
            </a:r>
          </a:p>
          <a:p>
            <a:r>
              <a:rPr lang="ru-RU" sz="1200" dirty="0" smtClean="0"/>
              <a:t>В 1965 году приехала в г. Мончегорск, работала начальником Госстраха. В 1973 году ушла на пенсию. В 1982 году стала организатором ветеранского клуба «Возрождение». Анна Григорьевна организовывала вечера для ветеранов Великой Отечественной войны, вела большую патриотическую работу среди школьников и студентов, а также обширную переписку с друзьями военных лет, с кем рука об руку шла в годы войны в составе партизанского отряда «Большевик Заполярья». Долгие годы была членом Совета ветеранов партизан Заполярья. </a:t>
            </a:r>
          </a:p>
          <a:p>
            <a:r>
              <a:rPr lang="ru-RU" sz="1200" dirty="0" err="1" smtClean="0"/>
              <a:t>Тельминова</a:t>
            </a:r>
            <a:r>
              <a:rPr lang="ru-RU" sz="1200" dirty="0" smtClean="0"/>
              <a:t> Анна Григорьевна автор книги «Дорогие мои земляки…», рассказывающей о буднях и боевых операциях партизан в нашем Заполярье.</a:t>
            </a:r>
          </a:p>
          <a:p>
            <a:r>
              <a:rPr lang="ru-RU" sz="1200" dirty="0" smtClean="0"/>
              <a:t>Награждена орденом Отечественной войны II степени, медалями «За боевые заслуги», «за оборону Советского Заполярья», «За победу над Германией», другими юбилейными медалями.</a:t>
            </a:r>
          </a:p>
          <a:p>
            <a:r>
              <a:rPr lang="ru-RU" sz="1200" dirty="0" smtClean="0"/>
              <a:t>Жизненная позиция этой замечательной женщины, ветерана Великой Отечественной войны, активного общественного деятеля была такой – быть всегда на передовой.</a:t>
            </a:r>
          </a:p>
          <a:p>
            <a:r>
              <a:rPr lang="ru-RU" sz="1200" dirty="0" smtClean="0"/>
              <a:t>Скончалась на слёте партизан в 1998 году.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5896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6497"/>
            <a:ext cx="11933382" cy="68315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382" y="26497"/>
            <a:ext cx="11296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конце XX века здесь была техногенная пустошь — результат влияния выбросов комбината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Североникель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Огромная площадь сопок была занята обожжёнными скалами и остовами деревьев. В последние годы ситуация заметно поменялась вследствие установки новых фильтров на комбинате. Вдоль дороги растёт молодой лес. В окрестностях города появляются медведи, зайцы, лисы и куропатки, а символ города — лось, встречается на берегах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Имандры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в районе Солдатских горок, местном районе рекреации.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географическое расположение, город не находится в зоне вечной мерзлоты.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3309" y="3352800"/>
            <a:ext cx="357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Мончегорск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9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6" y="231717"/>
            <a:ext cx="5421373" cy="3605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1504" y="166881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1935 году в связи с разработкой медно-никелевых месторождений из населённого пункта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Монча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-Губа был образован рабочий посёлок Мончегорск.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27 августа 1937 года был издан приказ НКВД СССР «Об организации лагерного отделения на строительстве никелевого завода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Монче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-Тундре».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 сентября 1937 года посёлок становится городом, крупным центром медно-никелевой промышленности. В 1938—1949 годах Мончегорск был центром одноимённого района. 9 декабря 1949 года Мончегорск относят к городам областного подчинения. 5 сентября 1958 года в городскую черту Мончегорска был включён посёлок Малая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Сопча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Ведущее предприятие города — АО «Кольская горно-металлургическая компания» (площадка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Североникель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до 1998 года ОАО «Комбинат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Североникель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»; производство цветных металлов — никеля, меди, кобальта, а также драгоценных металлов (золото, серебро, металлы платиновой группы, палладий) — является дочерним Обществом ПАО ГМК «Норильский никель» мирового лидера по производству никеля.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6" y="3836930"/>
            <a:ext cx="2400302" cy="3021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868" y="4609281"/>
            <a:ext cx="1428750" cy="2133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0741" y="6488668"/>
            <a:ext cx="304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Советский герб Мончегорска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9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5" y="119381"/>
            <a:ext cx="4783282" cy="3587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437" y="26144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Природный биосферный заповедник был основан в начале 1930-х. Целью его создания было сохранение уникального ландшафта </a:t>
            </a:r>
            <a:r>
              <a:rPr lang="ru-RU" dirty="0" err="1" smtClean="0"/>
              <a:t>Мончетундры</a:t>
            </a:r>
            <a:r>
              <a:rPr lang="ru-RU" dirty="0" smtClean="0"/>
              <a:t>. Он включает в себя как тайгу, так и пустынную территорию, где произрастает ягель — основной источник питания северных </a:t>
            </a:r>
            <a:r>
              <a:rPr lang="ru-RU" dirty="0" err="1" smtClean="0"/>
              <a:t>оленей.В</a:t>
            </a:r>
            <a:r>
              <a:rPr lang="ru-RU" dirty="0" smtClean="0"/>
              <a:t> заповеднике северные олени находятся под охраной, как и места их пастбищ. Также здесь обитают такие представители полярной фауны, как белые куропатки, зайцы-беляки и песцы. Большинство животных и растений заповедника занесено в Красную Книгу РФ.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90" y="3123771"/>
            <a:ext cx="5318991" cy="3614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115" y="42052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Музей истории распахнул свои двери в 1980 году. Экспозиция разместилась в ценном для города здании. Это каменный двухэтажный коттедж, возведённый в 1937 году, что делает его одной из первых построек Мончегорска. Дом выполнен в необычном архитектурном стиле, воплотившем элементы национальных жилищ народов Заполярья.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77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" y="69696"/>
            <a:ext cx="5008463" cy="3744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3491" y="7414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Главной архитектурной доминантой Мончегорска бесспорно является Кафедральный собор Вознесения Господня. Монументальное и величественное здание заметно из любой точки города.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08" y="2614036"/>
            <a:ext cx="6187209" cy="4122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673" y="3813887"/>
            <a:ext cx="55418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Владимир Николаевич Дав был советским геологом. Он участвовал в научных экспедициях, исследуя минералогические месторождения на Кавказе, Чукотке и Кольском </a:t>
            </a:r>
            <a:r>
              <a:rPr lang="ru-RU" sz="1600" dirty="0" err="1" smtClean="0"/>
              <a:t>полуострове.В</a:t>
            </a:r>
            <a:r>
              <a:rPr lang="ru-RU" sz="1600" dirty="0" smtClean="0"/>
              <a:t> конце 1960-х Владимир Дав переехал в Мончегорск и основал там музей цветного камня. Сегодня учреждение носит имя выдающегося геолога. Дав посвятил значительную часть жизни изучению самоцветов. Его команда открыла </a:t>
            </a:r>
            <a:r>
              <a:rPr lang="ru-RU" sz="1600" dirty="0" err="1" smtClean="0"/>
              <a:t>хризопразовое</a:t>
            </a:r>
            <a:r>
              <a:rPr lang="ru-RU" sz="1600" dirty="0" smtClean="0"/>
              <a:t> месторождение в Казахстане. Кроме того, он написал книги «Камни радости» и «Аметист лихие думы отгоняет». Именно самоцветы являются главными экспонатами музея. 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886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205962"/>
            <a:ext cx="4875645" cy="36567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8617" y="7704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Музей расположен в клубе Спутник. Он посвящён целому поколению, чьё детство украла Великая Отечественная война. Основательница музея — Лариса </a:t>
            </a:r>
            <a:r>
              <a:rPr lang="ru-RU" sz="1600" dirty="0" err="1" smtClean="0"/>
              <a:t>Батракова</a:t>
            </a:r>
            <a:r>
              <a:rPr lang="ru-RU" sz="1600" dirty="0" smtClean="0"/>
              <a:t> — являлась представителем этого поколения. Женщина работала педагогом, а выйдя на пенсию, начала коллекционировать реликвии ВОВ и предметы быта 1940-х. Кроме того, Лариса </a:t>
            </a:r>
            <a:r>
              <a:rPr lang="ru-RU" sz="1600" dirty="0" err="1" smtClean="0"/>
              <a:t>Батракова</a:t>
            </a:r>
            <a:r>
              <a:rPr lang="ru-RU" sz="1600" dirty="0" smtClean="0"/>
              <a:t> была собирательницей историй. Она писала рассказы и мемуары, опираясь на собственный опыт и воспоминания друзей. Именно эти материалы легли в основу экспозиции, посвящённой Детям войны. Здесь можно увидеть копии писем и дневников мальчиков и девочек, в которых отражается боль и непонимание человеческой жестокости, растерянность, одиночество, страх. Если бы эти строки не были написаны неуверенным, корявым почерком, никто бы не поверил, что это слова детей. Отдельный зал посвящён пионерам-героям, чьи имена знает каждый. 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133" y="3862696"/>
            <a:ext cx="3976640" cy="2982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728" y="3924640"/>
            <a:ext cx="774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Звание самого уютного музейного центра Мончегорска справедливо принадлежит Музею гномов. Его открыла жительница города Л. </a:t>
            </a:r>
            <a:r>
              <a:rPr lang="ru-RU" sz="1600" dirty="0" err="1" smtClean="0"/>
              <a:t>Чернышова</a:t>
            </a:r>
            <a:r>
              <a:rPr lang="ru-RU" sz="1600" dirty="0" smtClean="0"/>
              <a:t> в обычной квартире. С раннего детства она увлекалась коллекционированием гномиков. После выхода на пенсию она решила показать свою коллекцию детям и взрослым Мончегорска. Сегодня музей насчитывает более двух тысяч экспонатов. Среди них восковые, </a:t>
            </a:r>
            <a:r>
              <a:rPr lang="ru-RU" sz="1600" dirty="0" smtClean="0"/>
              <a:t>вязаные</a:t>
            </a:r>
            <a:r>
              <a:rPr lang="ru-RU" sz="1600" dirty="0" smtClean="0"/>
              <a:t>, глиняные, фарфоровые и плюшевые гномы. На стенах висят картины сказочных существ. Они выполнены с использованием разных техник. Некоторые вышиты бисером, другие вырезаны или выжжены по дереву, третьи — нарисованы кистью. В музее царят душевная атмосфера сказки и тепло домашнего очага.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7737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124175"/>
            <a:ext cx="4145973" cy="29031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2837" y="0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Существует легенда, будто Мончегорск своим возникновением обязан ошибке геолога А.Е. Ферсмана. Во время исследовательской кампании по Заполярью он предсказал, что на месте современного города обнаружат богатое месторождение меди и </a:t>
            </a:r>
            <a:r>
              <a:rPr lang="ru-RU" sz="1600" dirty="0" err="1" smtClean="0"/>
              <a:t>никеля.В</a:t>
            </a:r>
            <a:r>
              <a:rPr lang="ru-RU" sz="1600" dirty="0" smtClean="0"/>
              <a:t> результате залежи сырья оказались не такими уж богатыми, в отличие от месторождения в Норильске. Тем не менее геологи совершили настоящий подвиг, одолев суровый климат и пустынную землю </a:t>
            </a:r>
            <a:r>
              <a:rPr lang="ru-RU" sz="1600" dirty="0" err="1" smtClean="0"/>
              <a:t>Монче</a:t>
            </a:r>
            <a:r>
              <a:rPr lang="ru-RU" sz="1600" dirty="0" smtClean="0"/>
              <a:t>-тундры. Благодаря им сегодня существует и процветает Мончегорск. В 1977 году город праздновал свой 40-й юбилей. В рамках торжества был открыт памятник Первопроходцам </a:t>
            </a:r>
            <a:r>
              <a:rPr lang="ru-RU" sz="1600" dirty="0" err="1" smtClean="0"/>
              <a:t>Мончетундры</a:t>
            </a:r>
            <a:r>
              <a:rPr lang="ru-RU" sz="1600" dirty="0" smtClean="0"/>
              <a:t>. Он представляет собой скульптуру геолога, который победно вскинул над головой кирку. Скульптура установлена на вершине 15-ти метрового обелиска. 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36" y="3364535"/>
            <a:ext cx="5078845" cy="33715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381" y="336453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 1941 по 1945 гг. многие </a:t>
            </a:r>
            <a:r>
              <a:rPr lang="ru-RU" dirty="0" err="1" smtClean="0"/>
              <a:t>мончегорцы</a:t>
            </a:r>
            <a:r>
              <a:rPr lang="ru-RU" dirty="0" smtClean="0"/>
              <a:t> ушли на фронты ВОВ. В конце 1970-х в память о павших героях был установлен впечатляющий монумент. В его центре скульптуры солдат, которые бок о бок идут по полю боя. За плечами у них возвышается каменная стела, а ещё дальше перекатываются волны озера </a:t>
            </a:r>
            <a:r>
              <a:rPr lang="ru-RU" dirty="0" err="1" smtClean="0"/>
              <a:t>Имандра</a:t>
            </a:r>
            <a:r>
              <a:rPr lang="ru-RU" dirty="0" smtClean="0"/>
              <a:t>. Памятник был установлен на деньги местных комсомольцев, которые они выручили со сдачи макулатуры, металла, а также с продажи ягод и грибов. В достижении цели им помогали родственники солдат, ветераны и неравнодушные горожане.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16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5" y="210867"/>
            <a:ext cx="5090609" cy="32804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5710" y="30758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начале 2000-х в Мончегорске была обустроена площадь «Пяти углов». Её главной достопримечательностью являлся фонтан «Свеча». Он представлял собой подсвечник золотистого цвета. Вместо языков пламени из чаш вырывались тонкие </a:t>
            </a:r>
            <a:r>
              <a:rPr lang="ru-RU" dirty="0" err="1" smtClean="0"/>
              <a:t>струи.В</a:t>
            </a:r>
            <a:r>
              <a:rPr lang="ru-RU" dirty="0" smtClean="0"/>
              <a:t> 2020 году прошла реконструкция площади и вместе с тем был обновлён фонтан. Его выполнили в виде одуванчика. Мелкие брызги создают белый шар, напоминающий пух одуванчиков.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419" y="3234734"/>
            <a:ext cx="5218546" cy="34389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091" y="349134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Лось — символ Мончегорска. Его скульптура была отлита из бронзы в 1957 году по случаю 20-го юбилея города. Могучий зверь вскинул голову, принюхиваясь и прислушиваясь. Скульптору удалось передать сильные мышцы ног, густой шерстяной покров и красоту рогов этого величественного зверя</a:t>
            </a:r>
            <a:r>
              <a:rPr lang="ru-RU" dirty="0" smtClean="0"/>
              <a:t>. Постаментом </a:t>
            </a:r>
            <a:r>
              <a:rPr lang="ru-RU" dirty="0" smtClean="0"/>
              <a:t>служит каменная глыба. Её обнаружили во время строительства одного из многоквартирных домов Мончегорска. Именно «готовый пьедестал» послужил поводом для создания скульптуры «Лось». В 2020 году памятник был отреставрирован. Вокруг него был создан небольшой бассейн.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16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05" y="177078"/>
            <a:ext cx="3833813" cy="3833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0473" y="353490"/>
            <a:ext cx="726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Мончегорске жил и работал на машине скорой помощи известный композитор и исполнитель собственных песен Александр Розенбаум. Певец отправился в Мончегорск после пятого курса института для прохождения практики.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310" y="1401257"/>
            <a:ext cx="3473594" cy="5515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7964" y="48239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 ноября 1966 года первые лица Республики Куба - Президент </a:t>
            </a:r>
            <a:r>
              <a:rPr lang="ru-RU" dirty="0" err="1" smtClean="0"/>
              <a:t>Освальдо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Дортикос</a:t>
            </a:r>
            <a:r>
              <a:rPr lang="ru-RU" dirty="0" smtClean="0"/>
              <a:t>  </a:t>
            </a:r>
            <a:r>
              <a:rPr lang="ru-RU" dirty="0" err="1" smtClean="0"/>
              <a:t>Торрадо</a:t>
            </a:r>
            <a:r>
              <a:rPr lang="ru-RU" dirty="0" smtClean="0"/>
              <a:t> </a:t>
            </a:r>
            <a:r>
              <a:rPr lang="ru-RU" dirty="0" smtClean="0"/>
              <a:t>и заместитель премьер-министра, министр Революционных вооруженных сил Рауль Кастро Рус - посетили Мончегорск. Высокие гости побывали в цехах комбината «</a:t>
            </a:r>
            <a:r>
              <a:rPr lang="ru-RU" dirty="0" err="1" smtClean="0"/>
              <a:t>Североникель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62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2365</Words>
  <Application>Microsoft Office PowerPoint</Application>
  <PresentationFormat>Произвольный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Бондарь</cp:lastModifiedBy>
  <cp:revision>12</cp:revision>
  <dcterms:created xsi:type="dcterms:W3CDTF">2023-03-28T06:59:43Z</dcterms:created>
  <dcterms:modified xsi:type="dcterms:W3CDTF">2023-04-17T09:41:33Z</dcterms:modified>
</cp:coreProperties>
</file>