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595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1026-D126-4C33-BFA4-ED3A8CBEDA80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5713-F78B-424E-9FC1-7A73CACF6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09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1026-D126-4C33-BFA4-ED3A8CBEDA80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5713-F78B-424E-9FC1-7A73CACF6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803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1026-D126-4C33-BFA4-ED3A8CBEDA80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5713-F78B-424E-9FC1-7A73CACF6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787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1026-D126-4C33-BFA4-ED3A8CBEDA80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5713-F78B-424E-9FC1-7A73CACF6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842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1026-D126-4C33-BFA4-ED3A8CBEDA80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5713-F78B-424E-9FC1-7A73CACF6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931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1026-D126-4C33-BFA4-ED3A8CBEDA80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5713-F78B-424E-9FC1-7A73CACF6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9727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1026-D126-4C33-BFA4-ED3A8CBEDA80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5713-F78B-424E-9FC1-7A73CACF6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618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1026-D126-4C33-BFA4-ED3A8CBEDA80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5713-F78B-424E-9FC1-7A73CACF6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371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1026-D126-4C33-BFA4-ED3A8CBEDA80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5713-F78B-424E-9FC1-7A73CACF6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2337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1026-D126-4C33-BFA4-ED3A8CBEDA80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5713-F78B-424E-9FC1-7A73CACF6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044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1026-D126-4C33-BFA4-ED3A8CBEDA80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5713-F78B-424E-9FC1-7A73CACF6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208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  <a:alpha val="12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11026-D126-4C33-BFA4-ED3A8CBEDA80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55713-F78B-424E-9FC1-7A73CACF69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999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1" y="80963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435" y="203200"/>
            <a:ext cx="11850255" cy="1034473"/>
          </a:xfrm>
        </p:spPr>
        <p:txBody>
          <a:bodyPr>
            <a:normAutofit fontScale="90000"/>
          </a:bodyPr>
          <a:lstStyle/>
          <a:p>
            <a:r>
              <a:rPr lang="ru-RU" sz="28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Ковдо́р</a:t>
            </a:r>
            <a:r>
              <a:rPr lang="ru-RU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— город в Мурманской области России, административный центр Ковдорского района (муниципального округа).</a:t>
            </a:r>
            <a:endParaRPr lang="ru-RU" sz="28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435" y="6428508"/>
            <a:ext cx="11979565" cy="429491"/>
          </a:xfrm>
        </p:spPr>
        <p:txBody>
          <a:bodyPr/>
          <a:lstStyle/>
          <a:p>
            <a:r>
              <a:rPr lang="ru-RU" b="1" i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С</a:t>
            </a:r>
            <a:r>
              <a:rPr lang="ru-RU" b="1" i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амый западный город региона, расположенный на берегу озера </a:t>
            </a:r>
            <a:r>
              <a:rPr lang="ru-RU" b="1" i="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Ковдор</a:t>
            </a:r>
            <a:r>
              <a:rPr lang="ru-RU" b="1" i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ru-RU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805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68"/>
            <a:ext cx="5835324" cy="4121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843" y="1792642"/>
            <a:ext cx="6117125" cy="432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989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137824"/>
            <a:ext cx="7620000" cy="5381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145" y="1384733"/>
            <a:ext cx="76200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554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4006"/>
            <a:ext cx="7620000" cy="5381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909" y="1310841"/>
            <a:ext cx="76200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72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911667" cy="3288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339" y="1138382"/>
            <a:ext cx="4704982" cy="35259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309" y="3624696"/>
            <a:ext cx="5287818" cy="2974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03" y="3193328"/>
            <a:ext cx="4769236" cy="35769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2992" y="144895"/>
            <a:ext cx="6831263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997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9675"/>
            <a:ext cx="12192000" cy="92773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127" y="-600363"/>
            <a:ext cx="11425382" cy="383309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Площадь территории Ковдорского района составляет 4066 </a:t>
            </a:r>
            <a:r>
              <a:rPr 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квадратых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километров.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11927" y="4221019"/>
            <a:ext cx="7010401" cy="2242271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Ковдор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239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9139" y="357809"/>
            <a:ext cx="6927574" cy="133287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Флаг и Герб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Ковдора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утверждён решением Ковдорской районной Думы от 13 марта 2000 года № 24. Внесён в Государственный геральдический регистр Российской Федерации под № 597.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077" y="487708"/>
            <a:ext cx="4620793" cy="3080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1904" y="1536911"/>
            <a:ext cx="68348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r>
              <a:rPr lang="ru-RU" dirty="0" smtClean="0"/>
              <a:t> основу герба положен щит, в основании которого дано профильное изображение карьера с прорисовкой его бортов, выполненной золотом на чёрном фоне. Главная фигура размещена в центре. Она представляет собой чёрный круг в серебряном поле, пересекаемый розой ветров. Образуется символическое изображение железорудного карьера на фоне заснеженной природы северного края.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0694" r="21986"/>
          <a:stretch/>
        </p:blipFill>
        <p:spPr>
          <a:xfrm>
            <a:off x="9116292" y="3568236"/>
            <a:ext cx="2225962" cy="2916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077" y="3568236"/>
            <a:ext cx="8503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Разработка железной руды является основным градообразующим фактором, поэтому это основной атрибут герба города. Диагональные элементы розы ветров представлены кристаллами магнетита синего цвета, имеющие форму октаэдров. Лазурь (голубой) в геральдике — символ чести, славы, преданности, истины, красоты, добродетели и чистого неба.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99078" y="5045564"/>
            <a:ext cx="8817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Чёрный цвет в геральдике символизирует благоразумие, мудрость, скромность, честность и вечность бытия. Золото в геральдике символ высшей ценности, величия, прочности, силы, великодушия. Серебро в геральдике — символ простоты, совершенства, мудрости, благородства, мира, взаимосотрудничества.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3756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8209"/>
            <a:ext cx="12192001" cy="68862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Ковдорский горно-обогатительный комбинат − градообразующее предприятие города. В списке второй по количеству объёма добычи железной руды, а также один из лучших производителей апатитовой руды в России и до этого времени единственный в всем мире который занимается производством </a:t>
            </a:r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баделеитового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концентрата, один из крупнейших производителей рудного концентрата железной руды.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123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7344" y="203201"/>
            <a:ext cx="6846455" cy="255847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Районный краеведческий музей начинал создаваться в 1987 году. Два больших зала – выставочный и экспозиционный, всегда готовы приятно удивить жителей и гостей города разнообразием выставок и уникальностью экспонатов. В фондах музея хранится более 6500 предметов. Наиболее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значительные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коллекции: геологическая, нумизматическая, редких фотографий, керамики, живописи,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патефонов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79086"/>
            <a:ext cx="4141355" cy="4141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591" y="2761673"/>
            <a:ext cx="5715000" cy="3905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" y="4516583"/>
            <a:ext cx="57207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Церковь Успения Пресвятой Богородицы в городе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Ковдор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Мурманской области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освящена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1996 году. Основной объем здания увенчан луковичной главкой с шестиконечным крестом. Также здесь возвышается колокольня, над которой возведена главка с таким же крестом. </a:t>
            </a:r>
          </a:p>
        </p:txBody>
      </p:sp>
    </p:spTree>
    <p:extLst>
      <p:ext uri="{BB962C8B-B14F-4D97-AF65-F5344CB8AC3E}">
        <p14:creationId xmlns:p14="http://schemas.microsoft.com/office/powerpoint/2010/main" xmlns="" val="22598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436" y="365125"/>
            <a:ext cx="6061364" cy="2341130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Бюст единственного Героя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Советского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Союза из Ковдора,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первостроителя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города и почетного гражданина Ф.Ф.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Коновалова,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установлен на улице, носящей его имя. За проявленные героизм, мужество и отвагу во время прорыва обороны противника, форсирование реки Западная Двина и создание возможности расширения плацдарма на противоположному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берегу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ему была вручена золотая звезда Героя.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996873"/>
            <a:ext cx="5451764" cy="118008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Самолет Як-9Д установлен на пьедестал в 1985 году к 40-летию Великой Победы. Самолёт, практически в исправном состоянии был найден в 1980 году поисковой группой Ковдорского района в верховье реки </a:t>
            </a:r>
            <a:r>
              <a:rPr lang="ru-RU" dirty="0" err="1"/>
              <a:t>Ёна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71" y="214743"/>
            <a:ext cx="4498111" cy="44987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780" y="2486890"/>
            <a:ext cx="4227369" cy="422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542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9708" y="365125"/>
            <a:ext cx="6754091" cy="2239530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Горнолыжный комплекс ВАРС строился в течение трех лет — с 2006 по 2009 годы на средства МХК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ЕвроХим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Длина трассы горнолыжного комплекса составляет 610 м, перепад высот – 130 м. Наличие у подножия горы водного источника позволяет использовать установку по искусственному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оснежению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– «снежную пушку», что в перспективе даст возможность продлить зимний сезон. Имеется искусственное освещение трассы. Установлен современный подъемник канатно-бугельного типа. На склоне работают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снегоукладчик-ратрак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контрольно-пропускная система «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ски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-пасс», прокат современного спортивного инвентаря.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981" y="4396509"/>
            <a:ext cx="6107545" cy="2223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Городской дворец культуры открыт в 1967 году. В настоящее время это центр культурной жизни и главная концертная площадка города. Здесь проводятся все главные городские и праздничные мероприятия. Сегодня это одно из мест проведения праздников, юбилеев, фестивалей, творческих встреч, праздничных концертов, конкурсов, киносеансов, организации досуга и отдыха жителей и гостей города.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26" y="103908"/>
            <a:ext cx="4088823" cy="40888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982" y="2323234"/>
            <a:ext cx="4146550" cy="41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7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5418" y="365125"/>
            <a:ext cx="6218382" cy="2258002"/>
          </a:xfrm>
        </p:spPr>
        <p:txBody>
          <a:bodyPr>
            <a:noAutofit/>
          </a:bodyPr>
          <a:lstStyle/>
          <a:p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Ковдор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уже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сейчас считается столицей той древней цивилизации – Гипербореи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273" y="4036291"/>
            <a:ext cx="5218545" cy="2140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Этот памятник воину гиперборейцу под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Ковдором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всей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видимости,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самый древний на Земле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3891"/>
            <a:ext cx="5027047" cy="3555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063" y="2733964"/>
            <a:ext cx="5431848" cy="362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411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44" y="977465"/>
            <a:ext cx="5975287" cy="42200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525" y="1793725"/>
            <a:ext cx="5858691" cy="4137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6217" y="221673"/>
            <a:ext cx="5006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Почетные Граждане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Ковдора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298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608</Words>
  <Application>Microsoft Office PowerPoint</Application>
  <PresentationFormat>Произвольный</PresentationFormat>
  <Paragraphs>18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Ковдо́р  — город в Мурманской области России, административный центр Ковдорского района (муниципального округа).</vt:lpstr>
      <vt:lpstr> Площадь территории Ковдорского района составляет 4066 квадратых километров.</vt:lpstr>
      <vt:lpstr>Флаг и Герб Ковдора утверждён решением Ковдорской районной Думы от 13 марта 2000 года № 24. Внесён в Государственный геральдический регистр Российской Федерации под № 597.</vt:lpstr>
      <vt:lpstr>Ковдорский горно-обогатительный комбинат − градообразующее предприятие города. В списке второй по количеству объёма добычи железной руды, а также один из лучших производителей апатитовой руды в России и до этого времени единственный в всем мире который занимается производством баделеитового концентрата, один из крупнейших производителей рудного концентрата железной руды. </vt:lpstr>
      <vt:lpstr>Районный краеведческий музей начинал создаваться в 1987 году. Два больших зала – выставочный и экспозиционный, всегда готовы приятно удивить жителей и гостей города разнообразием выставок и уникальностью экспонатов. В фондах музея хранится более 6500 предметов. Наиболее значительные коллекции: геологическая, нумизматическая, редких фотографий, керамики, живописи, патефонов.</vt:lpstr>
      <vt:lpstr>Бюст единственного Героя Советского Союза из Ковдора, первостроителя города и почетного гражданина Ф.Ф. Коновалова, установлен на улице, носящей его имя. За проявленные героизм, мужество и отвагу во время прорыва обороны противника, форсирование реки Западная Двина и создание возможности расширения плацдарма на противоположному берегу ему была вручена золотая звезда Героя.</vt:lpstr>
      <vt:lpstr>Горнолыжный комплекс ВАРС строился в течение трех лет — с 2006 по 2009 годы на средства МХК ЕвроХим. Длина трассы горнолыжного комплекса составляет 610 м, перепад высот – 130 м. Наличие у подножия горы водного источника позволяет использовать установку по искусственному оснежению – «снежную пушку», что в перспективе даст возможность продлить зимний сезон. Имеется искусственное освещение трассы. Установлен современный подъемник канатно-бугельного типа. На склоне работают снегоукладчик-ратрак, контрольно-пропускная система «ски-пасс», прокат современного спортивного инвентаря.</vt:lpstr>
      <vt:lpstr>Ковдор  уже сейчас считается столицей той древней цивилизации – Гипербореи. </vt:lpstr>
      <vt:lpstr>Слайд 9</vt:lpstr>
      <vt:lpstr>Слайд 10</vt:lpstr>
      <vt:lpstr>Слайд 11</vt:lpstr>
      <vt:lpstr>Слайд 12</vt:lpstr>
      <vt:lpstr>Слайд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Бондарь</cp:lastModifiedBy>
  <cp:revision>15</cp:revision>
  <dcterms:created xsi:type="dcterms:W3CDTF">2023-03-20T07:18:32Z</dcterms:created>
  <dcterms:modified xsi:type="dcterms:W3CDTF">2023-04-17T08:58:01Z</dcterms:modified>
</cp:coreProperties>
</file>