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04F76-3B53-411C-B38A-85494335AA29}" type="doc">
      <dgm:prSet loTypeId="urn:microsoft.com/office/officeart/2005/8/layout/chevron1" loCatId="process" qsTypeId="urn:microsoft.com/office/officeart/2005/8/quickstyle/3d2" qsCatId="3D" csTypeId="urn:microsoft.com/office/officeart/2005/8/colors/colorful4" csCatId="colorful" phldr="1"/>
      <dgm:spPr/>
    </dgm:pt>
    <dgm:pt modelId="{ABFC7D42-0F40-43CB-ADBF-8551FB06713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Ребенок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E4E28BD-A40F-41CB-AF8A-81DDC940E83C}" type="parTrans" cxnId="{5C93146C-C089-457A-ADB4-71727C3C019E}">
      <dgm:prSet/>
      <dgm:spPr/>
      <dgm:t>
        <a:bodyPr/>
        <a:lstStyle/>
        <a:p>
          <a:endParaRPr lang="ru-RU"/>
        </a:p>
      </dgm:t>
    </dgm:pt>
    <dgm:pt modelId="{30140413-CE38-46DD-8554-BAC34C4F55DA}" type="sibTrans" cxnId="{5C93146C-C089-457A-ADB4-71727C3C019E}">
      <dgm:prSet/>
      <dgm:spPr/>
      <dgm:t>
        <a:bodyPr/>
        <a:lstStyle/>
        <a:p>
          <a:endParaRPr lang="ru-RU"/>
        </a:p>
      </dgm:t>
    </dgm:pt>
    <dgm:pt modelId="{DBD4B15C-1189-4258-8E30-893D20FC3A04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на мероприятие</a:t>
          </a:r>
        </a:p>
      </dgm:t>
    </dgm:pt>
    <dgm:pt modelId="{F02F98EA-2999-4121-AF7D-BE148902D8E9}" type="parTrans" cxnId="{11B19240-48B7-4276-AE4B-378003B09C9B}">
      <dgm:prSet/>
      <dgm:spPr/>
      <dgm:t>
        <a:bodyPr/>
        <a:lstStyle/>
        <a:p>
          <a:endParaRPr lang="ru-RU"/>
        </a:p>
      </dgm:t>
    </dgm:pt>
    <dgm:pt modelId="{0BC7045C-D145-481B-B1E7-948EEA3B99E4}" type="sibTrans" cxnId="{11B19240-48B7-4276-AE4B-378003B09C9B}">
      <dgm:prSet/>
      <dgm:spPr/>
      <dgm:t>
        <a:bodyPr/>
        <a:lstStyle/>
        <a:p>
          <a:endParaRPr lang="ru-RU"/>
        </a:p>
      </dgm:t>
    </dgm:pt>
    <dgm:pt modelId="{86F5BAC7-CA99-4DC6-8B45-A1AE34241822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Победа/</a:t>
          </a:r>
        </a:p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</a:t>
          </a:r>
        </a:p>
      </dgm:t>
    </dgm:pt>
    <dgm:pt modelId="{507F47C0-5086-46DC-B91D-9B11D6A4D4C5}" type="parTrans" cxnId="{809C7C6F-1480-49DA-A767-117C22496B45}">
      <dgm:prSet/>
      <dgm:spPr/>
      <dgm:t>
        <a:bodyPr/>
        <a:lstStyle/>
        <a:p>
          <a:endParaRPr lang="ru-RU"/>
        </a:p>
      </dgm:t>
    </dgm:pt>
    <dgm:pt modelId="{6FF7DD94-80A8-4BBB-A7B3-2D6D8F42D1F1}" type="sibTrans" cxnId="{809C7C6F-1480-49DA-A767-117C22496B45}">
      <dgm:prSet/>
      <dgm:spPr/>
      <dgm:t>
        <a:bodyPr/>
        <a:lstStyle/>
        <a:p>
          <a:endParaRPr lang="ru-RU"/>
        </a:p>
      </dgm:t>
    </dgm:pt>
    <dgm:pt modelId="{5416DC94-D1EA-4AC5-B9A9-44C612F26FA5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Начисление баллов</a:t>
          </a:r>
        </a:p>
      </dgm:t>
    </dgm:pt>
    <dgm:pt modelId="{756DFA19-2265-4FB8-BCFB-B4B611FBBD57}" type="parTrans" cxnId="{33A00E8D-E576-4ECB-94D7-FE945E85F10B}">
      <dgm:prSet/>
      <dgm:spPr/>
      <dgm:t>
        <a:bodyPr/>
        <a:lstStyle/>
        <a:p>
          <a:endParaRPr lang="ru-RU"/>
        </a:p>
      </dgm:t>
    </dgm:pt>
    <dgm:pt modelId="{5DAD572F-5030-4FC5-BB14-FA81F08C4385}" type="sibTrans" cxnId="{33A00E8D-E576-4ECB-94D7-FE945E85F10B}">
      <dgm:prSet/>
      <dgm:spPr/>
      <dgm:t>
        <a:bodyPr/>
        <a:lstStyle/>
        <a:p>
          <a:endParaRPr lang="ru-RU"/>
        </a:p>
      </dgm:t>
    </dgm:pt>
    <dgm:pt modelId="{9325F299-3CD7-498E-9B20-6A18F6AEAB0C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в реестр одаренных детей</a:t>
          </a:r>
        </a:p>
      </dgm:t>
    </dgm:pt>
    <dgm:pt modelId="{BF5C9BCF-2EA9-40FE-97D7-27814F9D77DB}" type="parTrans" cxnId="{E54C4487-48CE-45A0-8CC3-7DE7B7A9D2C4}">
      <dgm:prSet/>
      <dgm:spPr/>
      <dgm:t>
        <a:bodyPr/>
        <a:lstStyle/>
        <a:p>
          <a:endParaRPr lang="ru-RU"/>
        </a:p>
      </dgm:t>
    </dgm:pt>
    <dgm:pt modelId="{35546AF3-D66D-4430-92DB-B26CA55BFF10}" type="sibTrans" cxnId="{E54C4487-48CE-45A0-8CC3-7DE7B7A9D2C4}">
      <dgm:prSet/>
      <dgm:spPr/>
      <dgm:t>
        <a:bodyPr/>
        <a:lstStyle/>
        <a:p>
          <a:endParaRPr lang="ru-RU"/>
        </a:p>
      </dgm:t>
    </dgm:pt>
    <dgm:pt modelId="{653E43DE-2C93-4DAA-AD6C-F05683A6F641}" type="pres">
      <dgm:prSet presAssocID="{27004F76-3B53-411C-B38A-85494335AA29}" presName="Name0" presStyleCnt="0">
        <dgm:presLayoutVars>
          <dgm:dir/>
          <dgm:animLvl val="lvl"/>
          <dgm:resizeHandles val="exact"/>
        </dgm:presLayoutVars>
      </dgm:prSet>
      <dgm:spPr/>
    </dgm:pt>
    <dgm:pt modelId="{D51D2EFC-89E3-4F22-90AC-CC0182D4353F}" type="pres">
      <dgm:prSet presAssocID="{ABFC7D42-0F40-43CB-ADBF-8551FB06713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9F13EA0-468A-45C1-B5D6-6303CEBC838C}" type="pres">
      <dgm:prSet presAssocID="{30140413-CE38-46DD-8554-BAC34C4F55DA}" presName="parTxOnlySpace" presStyleCnt="0"/>
      <dgm:spPr/>
    </dgm:pt>
    <dgm:pt modelId="{29DF547C-53C4-4A73-89B2-607E0AA2E741}" type="pres">
      <dgm:prSet presAssocID="{DBD4B15C-1189-4258-8E30-893D20FC3A0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4285020-D0D8-464D-8E8D-73BBCA90BCE0}" type="pres">
      <dgm:prSet presAssocID="{0BC7045C-D145-481B-B1E7-948EEA3B99E4}" presName="parTxOnlySpace" presStyleCnt="0"/>
      <dgm:spPr/>
    </dgm:pt>
    <dgm:pt modelId="{37ED979B-A36F-4403-8EEF-1C1C695A8666}" type="pres">
      <dgm:prSet presAssocID="{86F5BAC7-CA99-4DC6-8B45-A1AE3424182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43E347B-4117-43CD-9E89-D7336FD42266}" type="pres">
      <dgm:prSet presAssocID="{6FF7DD94-80A8-4BBB-A7B3-2D6D8F42D1F1}" presName="parTxOnlySpace" presStyleCnt="0"/>
      <dgm:spPr/>
    </dgm:pt>
    <dgm:pt modelId="{657D004E-2791-4F6A-91B3-3851033D2541}" type="pres">
      <dgm:prSet presAssocID="{5416DC94-D1EA-4AC5-B9A9-44C612F26FA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2A67C87-09E3-4E87-9DF3-7B2CC8BD1A99}" type="pres">
      <dgm:prSet presAssocID="{5DAD572F-5030-4FC5-BB14-FA81F08C4385}" presName="parTxOnlySpace" presStyleCnt="0"/>
      <dgm:spPr/>
    </dgm:pt>
    <dgm:pt modelId="{B7D1C2F6-B218-403F-9A55-C8257712403C}" type="pres">
      <dgm:prSet presAssocID="{9325F299-3CD7-498E-9B20-6A18F6AEAB0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1B19240-48B7-4276-AE4B-378003B09C9B}" srcId="{27004F76-3B53-411C-B38A-85494335AA29}" destId="{DBD4B15C-1189-4258-8E30-893D20FC3A04}" srcOrd="1" destOrd="0" parTransId="{F02F98EA-2999-4121-AF7D-BE148902D8E9}" sibTransId="{0BC7045C-D145-481B-B1E7-948EEA3B99E4}"/>
    <dgm:cxn modelId="{F3045A5F-4C9F-4E43-89FA-F36BB89813A5}" type="presOf" srcId="{DBD4B15C-1189-4258-8E30-893D20FC3A04}" destId="{29DF547C-53C4-4A73-89B2-607E0AA2E741}" srcOrd="0" destOrd="0" presId="urn:microsoft.com/office/officeart/2005/8/layout/chevron1"/>
    <dgm:cxn modelId="{A6B16E63-0260-4EBB-A6F2-49F893F96585}" type="presOf" srcId="{86F5BAC7-CA99-4DC6-8B45-A1AE34241822}" destId="{37ED979B-A36F-4403-8EEF-1C1C695A8666}" srcOrd="0" destOrd="0" presId="urn:microsoft.com/office/officeart/2005/8/layout/chevron1"/>
    <dgm:cxn modelId="{DE0FB765-2B1B-4AAE-87CA-2AB5857B75DF}" type="presOf" srcId="{5416DC94-D1EA-4AC5-B9A9-44C612F26FA5}" destId="{657D004E-2791-4F6A-91B3-3851033D2541}" srcOrd="0" destOrd="0" presId="urn:microsoft.com/office/officeart/2005/8/layout/chevron1"/>
    <dgm:cxn modelId="{5C93146C-C089-457A-ADB4-71727C3C019E}" srcId="{27004F76-3B53-411C-B38A-85494335AA29}" destId="{ABFC7D42-0F40-43CB-ADBF-8551FB067130}" srcOrd="0" destOrd="0" parTransId="{6E4E28BD-A40F-41CB-AF8A-81DDC940E83C}" sibTransId="{30140413-CE38-46DD-8554-BAC34C4F55DA}"/>
    <dgm:cxn modelId="{809C7C6F-1480-49DA-A767-117C22496B45}" srcId="{27004F76-3B53-411C-B38A-85494335AA29}" destId="{86F5BAC7-CA99-4DC6-8B45-A1AE34241822}" srcOrd="2" destOrd="0" parTransId="{507F47C0-5086-46DC-B91D-9B11D6A4D4C5}" sibTransId="{6FF7DD94-80A8-4BBB-A7B3-2D6D8F42D1F1}"/>
    <dgm:cxn modelId="{179A0E58-939F-4DF8-884D-30072C82AAB4}" type="presOf" srcId="{9325F299-3CD7-498E-9B20-6A18F6AEAB0C}" destId="{B7D1C2F6-B218-403F-9A55-C8257712403C}" srcOrd="0" destOrd="0" presId="urn:microsoft.com/office/officeart/2005/8/layout/chevron1"/>
    <dgm:cxn modelId="{E54C4487-48CE-45A0-8CC3-7DE7B7A9D2C4}" srcId="{27004F76-3B53-411C-B38A-85494335AA29}" destId="{9325F299-3CD7-498E-9B20-6A18F6AEAB0C}" srcOrd="4" destOrd="0" parTransId="{BF5C9BCF-2EA9-40FE-97D7-27814F9D77DB}" sibTransId="{35546AF3-D66D-4430-92DB-B26CA55BFF10}"/>
    <dgm:cxn modelId="{33A00E8D-E576-4ECB-94D7-FE945E85F10B}" srcId="{27004F76-3B53-411C-B38A-85494335AA29}" destId="{5416DC94-D1EA-4AC5-B9A9-44C612F26FA5}" srcOrd="3" destOrd="0" parTransId="{756DFA19-2265-4FB8-BCFB-B4B611FBBD57}" sibTransId="{5DAD572F-5030-4FC5-BB14-FA81F08C4385}"/>
    <dgm:cxn modelId="{40C9F294-738A-4BD3-90AE-E4D995F90A3A}" type="presOf" srcId="{ABFC7D42-0F40-43CB-ADBF-8551FB067130}" destId="{D51D2EFC-89E3-4F22-90AC-CC0182D4353F}" srcOrd="0" destOrd="0" presId="urn:microsoft.com/office/officeart/2005/8/layout/chevron1"/>
    <dgm:cxn modelId="{2EF70F99-6D0A-43D1-903F-B3366F8048EF}" type="presOf" srcId="{27004F76-3B53-411C-B38A-85494335AA29}" destId="{653E43DE-2C93-4DAA-AD6C-F05683A6F641}" srcOrd="0" destOrd="0" presId="urn:microsoft.com/office/officeart/2005/8/layout/chevron1"/>
    <dgm:cxn modelId="{0B50E5F4-A13F-4C89-BFD8-6083F00F3496}" type="presParOf" srcId="{653E43DE-2C93-4DAA-AD6C-F05683A6F641}" destId="{D51D2EFC-89E3-4F22-90AC-CC0182D4353F}" srcOrd="0" destOrd="0" presId="urn:microsoft.com/office/officeart/2005/8/layout/chevron1"/>
    <dgm:cxn modelId="{BF63C98F-F9B3-426E-9F9F-FBCF83A9B123}" type="presParOf" srcId="{653E43DE-2C93-4DAA-AD6C-F05683A6F641}" destId="{19F13EA0-468A-45C1-B5D6-6303CEBC838C}" srcOrd="1" destOrd="0" presId="urn:microsoft.com/office/officeart/2005/8/layout/chevron1"/>
    <dgm:cxn modelId="{C9844864-B382-416D-B59A-EC10C1ADDF4D}" type="presParOf" srcId="{653E43DE-2C93-4DAA-AD6C-F05683A6F641}" destId="{29DF547C-53C4-4A73-89B2-607E0AA2E741}" srcOrd="2" destOrd="0" presId="urn:microsoft.com/office/officeart/2005/8/layout/chevron1"/>
    <dgm:cxn modelId="{6ABB3BE2-C241-4012-A0BC-FED0ACCD691B}" type="presParOf" srcId="{653E43DE-2C93-4DAA-AD6C-F05683A6F641}" destId="{04285020-D0D8-464D-8E8D-73BBCA90BCE0}" srcOrd="3" destOrd="0" presId="urn:microsoft.com/office/officeart/2005/8/layout/chevron1"/>
    <dgm:cxn modelId="{B361BFFE-3340-49AC-B4B3-08F5A776DE26}" type="presParOf" srcId="{653E43DE-2C93-4DAA-AD6C-F05683A6F641}" destId="{37ED979B-A36F-4403-8EEF-1C1C695A8666}" srcOrd="4" destOrd="0" presId="urn:microsoft.com/office/officeart/2005/8/layout/chevron1"/>
    <dgm:cxn modelId="{BBC6B193-9E5F-4D48-91EE-DEECDE4E0370}" type="presParOf" srcId="{653E43DE-2C93-4DAA-AD6C-F05683A6F641}" destId="{B43E347B-4117-43CD-9E89-D7336FD42266}" srcOrd="5" destOrd="0" presId="urn:microsoft.com/office/officeart/2005/8/layout/chevron1"/>
    <dgm:cxn modelId="{28D25836-08F2-4775-A1A5-C4000D30AA84}" type="presParOf" srcId="{653E43DE-2C93-4DAA-AD6C-F05683A6F641}" destId="{657D004E-2791-4F6A-91B3-3851033D2541}" srcOrd="6" destOrd="0" presId="urn:microsoft.com/office/officeart/2005/8/layout/chevron1"/>
    <dgm:cxn modelId="{0125828D-B777-490E-93A5-AA7813D26C38}" type="presParOf" srcId="{653E43DE-2C93-4DAA-AD6C-F05683A6F641}" destId="{E2A67C87-09E3-4E87-9DF3-7B2CC8BD1A99}" srcOrd="7" destOrd="0" presId="urn:microsoft.com/office/officeart/2005/8/layout/chevron1"/>
    <dgm:cxn modelId="{2A5ED865-4532-4DCF-A838-1EE08E6A1B60}" type="presParOf" srcId="{653E43DE-2C93-4DAA-AD6C-F05683A6F641}" destId="{B7D1C2F6-B218-403F-9A55-C8257712403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D2EFC-89E3-4F22-90AC-CC0182D4353F}">
      <dsp:nvSpPr>
        <dsp:cNvPr id="0" name=""/>
        <dsp:cNvSpPr/>
      </dsp:nvSpPr>
      <dsp:spPr>
        <a:xfrm>
          <a:off x="2347" y="424407"/>
          <a:ext cx="2088932" cy="83557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Ребенок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20134" y="424407"/>
        <a:ext cx="1253359" cy="835573"/>
      </dsp:txXfrm>
    </dsp:sp>
    <dsp:sp modelId="{29DF547C-53C4-4A73-89B2-607E0AA2E741}">
      <dsp:nvSpPr>
        <dsp:cNvPr id="0" name=""/>
        <dsp:cNvSpPr/>
      </dsp:nvSpPr>
      <dsp:spPr>
        <a:xfrm>
          <a:off x="1882386" y="424407"/>
          <a:ext cx="2088932" cy="835573"/>
        </a:xfrm>
        <a:prstGeom prst="chevron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на мероприятие</a:t>
          </a:r>
        </a:p>
      </dsp:txBody>
      <dsp:txXfrm>
        <a:off x="2300173" y="424407"/>
        <a:ext cx="1253359" cy="835573"/>
      </dsp:txXfrm>
    </dsp:sp>
    <dsp:sp modelId="{37ED979B-A36F-4403-8EEF-1C1C695A8666}">
      <dsp:nvSpPr>
        <dsp:cNvPr id="0" name=""/>
        <dsp:cNvSpPr/>
      </dsp:nvSpPr>
      <dsp:spPr>
        <a:xfrm>
          <a:off x="3762425" y="424407"/>
          <a:ext cx="2088932" cy="835573"/>
        </a:xfrm>
        <a:prstGeom prst="chevron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Победа/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</a:t>
          </a:r>
        </a:p>
      </dsp:txBody>
      <dsp:txXfrm>
        <a:off x="4180212" y="424407"/>
        <a:ext cx="1253359" cy="835573"/>
      </dsp:txXfrm>
    </dsp:sp>
    <dsp:sp modelId="{657D004E-2791-4F6A-91B3-3851033D2541}">
      <dsp:nvSpPr>
        <dsp:cNvPr id="0" name=""/>
        <dsp:cNvSpPr/>
      </dsp:nvSpPr>
      <dsp:spPr>
        <a:xfrm>
          <a:off x="5642465" y="424407"/>
          <a:ext cx="2088932" cy="835573"/>
        </a:xfrm>
        <a:prstGeom prst="chevron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Начисление баллов</a:t>
          </a:r>
        </a:p>
      </dsp:txBody>
      <dsp:txXfrm>
        <a:off x="6060252" y="424407"/>
        <a:ext cx="1253359" cy="835573"/>
      </dsp:txXfrm>
    </dsp:sp>
    <dsp:sp modelId="{B7D1C2F6-B218-403F-9A55-C8257712403C}">
      <dsp:nvSpPr>
        <dsp:cNvPr id="0" name=""/>
        <dsp:cNvSpPr/>
      </dsp:nvSpPr>
      <dsp:spPr>
        <a:xfrm>
          <a:off x="7522504" y="424407"/>
          <a:ext cx="2088932" cy="835573"/>
        </a:xfrm>
        <a:prstGeom prst="chevr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в реестр одаренных детей</a:t>
          </a:r>
        </a:p>
      </dsp:txBody>
      <dsp:txXfrm>
        <a:off x="7940291" y="424407"/>
        <a:ext cx="1253359" cy="835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B4362-7BA2-4D06-92D8-06B1416FD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9AC5AA-2891-42E7-822D-006DDF17B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A1451-3109-4286-A82B-B8A9C5BB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3E8B1-E37B-453B-8F3C-608269F2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FC773-3262-4EB0-8E21-40F26A2D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2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67DA3-7ABC-4A17-840C-8420CCA5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B5810-B775-4975-AEB3-2D92E47CD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B690E-DCFA-47E2-A8CC-E4553EC0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BE594B-DDE5-43D0-910A-0C9D62DB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0293D-BA33-43DD-BF51-DA6AA44B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8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3F7210-D471-4AEB-A651-5FF966A7E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B08304-8B70-4BDA-8003-F4EE8ADAC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4D6FF-25A9-4470-9C60-6BD88C7D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EE08B-9456-4DE7-8B55-34BFED65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D3BFE-B7F7-43A0-AC8C-CBC41BEF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6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EB2CE-B83D-49CD-9244-B50F62EE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DA772-23CF-44AD-999B-88E0A6C29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8C64F-C15A-4146-BBF3-AB1EACD2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25600-7CFA-4B41-86E4-97EA96C8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0A8C6-9BF6-4B45-AD65-0163CE08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5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05BEA-88C3-410A-9D06-80ABF36A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0BD662-5111-48B2-B162-AEF3DC87E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3EE62-AEEE-4A6D-808C-8CA46857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D93A9-77DE-47CE-AD3A-51F6EFB5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DFA24-2A28-4426-8AA1-4435B2A5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8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A53A1-059B-4B09-92D1-8FBCE042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BB9F1-5DA4-4E1B-BA53-6A165BFF1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67FDB3-E600-425E-8F73-C529C90B9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F77E54-E85C-4B68-A7E4-2B63C64F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0D6062-3E10-4ECB-A064-9653E060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52CE4B-B896-4746-99B6-79F8B7F1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9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9E84D-9F07-4DF2-B942-52A3C5E1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1F7762-A796-4BE8-A153-4BE374C55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DD3EC9-1EDF-4AF1-B78E-F6370759D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963488-408C-4C34-8122-B75EB66FD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AAF0D6-43FB-4B8A-867F-0753BD349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C5988-FE0D-4E9E-A9CD-85A37CCB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31032C-F215-49A2-BEBB-467076B5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CA042F-F6C0-4FDD-BAFD-B7327422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9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9F9F8-AA8F-4E8C-83F5-1AA20B65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EEBE1F-2889-405C-9B48-2A366A7D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A75348-3717-4144-BA3E-43AFEBC3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3360AB-8FF4-4001-878F-C1F9F303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1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5469A3-898B-426B-B92D-CC595DBA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B0A9D6-CD61-4B28-9504-9A43240B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CAC3E2-6EBA-4B83-9898-209E392C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4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A7E6C-A2C5-4B1F-8235-404334A4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D2EFD-AF2A-4D67-9B90-B348843C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7C5C64-29A5-4F13-B107-234EC0327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011E09-0EA1-402F-9277-885275F7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DCE4BB-5E84-4ECA-8E30-88C9874F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475450-10D6-4E27-B8B6-B9D45AE8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73430-D995-4948-8319-27338E21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78D976-4150-46A1-A5F4-BABAD6828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60B7-6893-4A76-8DC9-D3EBE2AC8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688CA-B23B-4BA6-9989-00CDFC8A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F39825-F9EC-4F88-81D8-AD48A026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842BAD-6D34-452A-A000-CD8C2C3B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4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0C3A-8605-40F8-9011-22FB9C30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F7F936-37A4-4B35-8E11-BBAB15B9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0DD30-3CD1-4DBB-ABC6-A4CBCFF89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F0DF-90BC-44AF-BD0F-D01AC2EEDDA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A8138-FDEA-4E54-8F20-DC3C46A1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5B8DF-F23C-4619-A55C-FCD9861D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63BA-D032-448C-87C8-26841468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7E043-DAE1-4BA5-B328-CCDBBCC34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93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информационный ресурс автоматизированная информационная система «Система учета мероприятий и достижений обучающихся»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E102B1-6813-4D0C-AAAB-3332B86F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2" y="109056"/>
            <a:ext cx="1997944" cy="19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0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D6CD-CE4B-4229-8BB7-61D40B78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FF61F-8976-4B36-AB4C-00201532B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CCF0F-1459-4F93-83C6-0016C30C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589B3B90-E8C9-4080-B914-0C2F53F6B329}"/>
              </a:ext>
            </a:extLst>
          </p:cNvPr>
          <p:cNvSpPr/>
          <p:nvPr/>
        </p:nvSpPr>
        <p:spPr>
          <a:xfrm>
            <a:off x="251670" y="5108895"/>
            <a:ext cx="1593908" cy="486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3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727DB-F832-40F0-8140-750CD886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одаренных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E97EF-DCB9-42BD-A633-0132AB7EC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128"/>
            <a:ext cx="10515600" cy="49018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системы мероприятиями локального, муниципального, регионального и федерального уровней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Реестра одаренных детей Мурманской области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6ADB0C4-C38D-4DF4-B183-3FF99241C21C}"/>
              </a:ext>
            </a:extLst>
          </p:cNvPr>
          <p:cNvSpPr/>
          <p:nvPr/>
        </p:nvSpPr>
        <p:spPr>
          <a:xfrm>
            <a:off x="5409398" y="2185130"/>
            <a:ext cx="838470" cy="8305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57D3DAD-DAF3-4FF2-ACDD-1C3B0BE01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845129"/>
              </p:ext>
            </p:extLst>
          </p:nvPr>
        </p:nvGraphicFramePr>
        <p:xfrm>
          <a:off x="1468073" y="3925642"/>
          <a:ext cx="9613784" cy="168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4931B-4381-4E1B-B0CB-980288B9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ABA8E-D492-47BF-AFCE-B9CCF08BF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19B1F5-2035-4BDA-8D60-C5866368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09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F6E00-0147-4645-A5C7-E1765500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D0FAA-7C0E-4E3E-ABB2-D7365351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222FD-0AD9-4242-8014-93FB36C0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B0F9E21C-CF6F-4F15-9713-9FA8C5CE2D2A}"/>
              </a:ext>
            </a:extLst>
          </p:cNvPr>
          <p:cNvSpPr/>
          <p:nvPr/>
        </p:nvSpPr>
        <p:spPr>
          <a:xfrm>
            <a:off x="1476463" y="4496499"/>
            <a:ext cx="1820411" cy="906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8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3389-8F29-4C86-8F69-A4BD2C4D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FB053-C195-4815-A61D-A37BEB970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2207D5-BDBC-4E19-95A7-D2ECB707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64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6333D-1CB0-4347-8D77-6D92D0A6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 «Система учета мероприятий и достижений обучающихся»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https://events.pfdo.ru/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D4B5E-F17F-4D23-8974-9646E98AC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выявление и сопровождение обучающихся, проявивших выдающиеся способности в области образования, культуры, спорта.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B93FCC-93CD-4206-B6AD-091E41FB1DB7}"/>
              </a:ext>
            </a:extLst>
          </p:cNvPr>
          <p:cNvSpPr/>
          <p:nvPr/>
        </p:nvSpPr>
        <p:spPr>
          <a:xfrm>
            <a:off x="2182462" y="3298695"/>
            <a:ext cx="7642371" cy="8472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 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учета мероприятий и достижений обучающихся»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657E5E-402E-4496-B89F-674C05CB0DA4}"/>
              </a:ext>
            </a:extLst>
          </p:cNvPr>
          <p:cNvSpPr/>
          <p:nvPr/>
        </p:nvSpPr>
        <p:spPr>
          <a:xfrm>
            <a:off x="1040235" y="4437776"/>
            <a:ext cx="4337108" cy="1406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уровня, направленные на развитие интеллектуальных и творческих способностей обучающихся в области образования, культуры и спорта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35AB6C-BD30-460B-86D0-2F5979A5DCFC}"/>
              </a:ext>
            </a:extLst>
          </p:cNvPr>
          <p:cNvSpPr/>
          <p:nvPr/>
        </p:nvSpPr>
        <p:spPr>
          <a:xfrm>
            <a:off x="6333688" y="4437775"/>
            <a:ext cx="4524464" cy="1406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одаренных детей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автоматически на основании результатов участия обучающихся в мероприятиях, размещенных в АИС </a:t>
            </a:r>
          </a:p>
        </p:txBody>
      </p:sp>
    </p:spTree>
    <p:extLst>
      <p:ext uri="{BB962C8B-B14F-4D97-AF65-F5344CB8AC3E}">
        <p14:creationId xmlns:p14="http://schemas.microsoft.com/office/powerpoint/2010/main" val="236790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D2D27-4467-42DB-989C-6C2926FC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задачи участников АИС «Система учета мероприятий и достижений обучающихся»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9E1B3-3E33-433F-B705-77F9BCB6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образовательная организация различной организационно-правовой формы наделенная правом проведения мероприятий: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профиль мероприятия в соответствии с утвержденным положением;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организатора мероприятия на ниже идущий уровень;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 участников мероприятия;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 сведения о результатах;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участника на следующий уровень мероприятия;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заявку региональному организатору на проведение муниципального этапа регионального мероприятия;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аналитическую и статистическую обработку информации о проведенном мероприятии</a:t>
            </a:r>
          </a:p>
        </p:txBody>
      </p:sp>
    </p:spTree>
    <p:extLst>
      <p:ext uri="{BB962C8B-B14F-4D97-AF65-F5344CB8AC3E}">
        <p14:creationId xmlns:p14="http://schemas.microsoft.com/office/powerpoint/2010/main" val="428132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D2D27-4467-42DB-989C-6C2926FC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задачи участников АИС «Система учета мероприятий и достижений обучающихся»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9E1B3-3E33-433F-B705-77F9BCB6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организация, уполномоченная на модерацию мероприятий в системе региональными и/или муниципальными органами власти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модерирует мероприятия своего уровня;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аналитическую и статистическую обработку информации о проведенных мероприятиях и достижениях обучающихся на своем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32134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0EA753-C88C-4BB2-A7D3-91E94DA25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10" y="385894"/>
            <a:ext cx="11310476" cy="603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9397999-B281-4332-9CBC-28541EFFAE1E}"/>
              </a:ext>
            </a:extLst>
          </p:cNvPr>
          <p:cNvSpPr/>
          <p:nvPr/>
        </p:nvSpPr>
        <p:spPr>
          <a:xfrm>
            <a:off x="285227" y="5192784"/>
            <a:ext cx="1736520" cy="251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9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3D44DB-CA5E-4D32-BA73-3F7FB4D4F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47" y="211757"/>
            <a:ext cx="11135467" cy="640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58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1352E-28E5-4785-8B5E-2C433958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FAD55-FF8F-4DDF-BE92-93485B8C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C55BD9-669F-411D-8D9A-6D49F496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26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FF727-068B-47D4-9AF6-0127DA5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8A70B-D1CE-458F-BE11-592DDBF6A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F7C057-DFBD-4811-97A9-0FC2A953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9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99ACD8D8-543C-4304-AF04-F20AC9583F84}"/>
              </a:ext>
            </a:extLst>
          </p:cNvPr>
          <p:cNvSpPr/>
          <p:nvPr/>
        </p:nvSpPr>
        <p:spPr>
          <a:xfrm>
            <a:off x="92279" y="2525086"/>
            <a:ext cx="1417739" cy="469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5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7275-14A1-4A42-BE67-4A125FCE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86682-7F9A-45AD-8305-58A28E5D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BD4E4-2FD2-4CF8-8711-4AC1B58B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B25B44D0-F12A-48A3-872E-B28C6D679EAD}"/>
              </a:ext>
            </a:extLst>
          </p:cNvPr>
          <p:cNvSpPr/>
          <p:nvPr/>
        </p:nvSpPr>
        <p:spPr>
          <a:xfrm>
            <a:off x="92279" y="5285063"/>
            <a:ext cx="2080469" cy="528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59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256</Words>
  <Application>Microsoft Office PowerPoint</Application>
  <PresentationFormat>Широкоэкранный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Региональный информационный ресурс автоматизированная информационная система «Система учета мероприятий и достижений обучающихся»</vt:lpstr>
      <vt:lpstr>АИС «Система учета мероприятий и достижений обучающихся» https://events.pfdo.ru/</vt:lpstr>
      <vt:lpstr>Функции и задачи участников АИС «Система учета мероприятий и достижений обучающихся»</vt:lpstr>
      <vt:lpstr>Функции и задачи участников АИС «Система учета мероприятий и достижений обучающихся»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Реестр одаренных детей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информационный ресурс автоматизированная информационная система «Система учета мероприятий и достижений обучающихся»</dc:title>
  <dc:creator>Марина Клыкова</dc:creator>
  <cp:lastModifiedBy>Марина Клыкова</cp:lastModifiedBy>
  <cp:revision>2</cp:revision>
  <cp:lastPrinted>2021-11-11T11:20:52Z</cp:lastPrinted>
  <dcterms:created xsi:type="dcterms:W3CDTF">2021-11-11T10:08:24Z</dcterms:created>
  <dcterms:modified xsi:type="dcterms:W3CDTF">2021-11-12T12:25:41Z</dcterms:modified>
</cp:coreProperties>
</file>