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03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4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7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07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6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9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2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2205-6ACD-48D3-8562-8E7C623F8898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A97B3-390F-4C49-A650-F0F99C102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74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51.pfdo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2005"/>
            <a:ext cx="8383376" cy="1020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г. Североморск «Детский сад № 30»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32874"/>
            <a:ext cx="7886700" cy="474408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родительское собрание.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«Дополнительные образовательные услуги»</a:t>
            </a:r>
          </a:p>
          <a:p>
            <a:pPr marL="0" indent="0" algn="ctr">
              <a:buNone/>
            </a:pP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2021 г.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645" y="452487"/>
            <a:ext cx="8606673" cy="59860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дополнительного образования сегодня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условий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ребенка»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составная часть национального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«Образование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изменение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дополнительного образования заключается в переходе к новым принципам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года Мурманская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из многих субъектов Российской Федерации, внедряющих систему персонифицированного дополнительного образования детей – сертификаты дополнительного образования.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206" y="527901"/>
            <a:ext cx="8465270" cy="608028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персонифицированного дополнительного образования 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система, предусматривающая закрепление обязательств государства по оплате того образования, в котором, прежде всего, заинтересован ребенок.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персонифицированного дополнительного образования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дать детям доступное и качественное дополнительное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93889"/>
            <a:ext cx="7886700" cy="4147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дополнительного образования детей способствует решению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390" y="1272618"/>
            <a:ext cx="8757501" cy="545811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возможность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обучаться в любых организациях, в том числе и тех, где ранее родителям приходилось платить свои деньги, при условии вхождения последних в региональный реестр поставщиков услуг дополнительного образования;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рынке услуг дополнительного образования детей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конкуренция, а значит, и 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предоставляемых образовательных услуг;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начинают ориентироваться на реальные образовательные потребности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оказывающих качественные и востребованные услуги, появляется возможность привлекать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бюджетное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04871"/>
            <a:ext cx="7886700" cy="70953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получить сертификат дополнительного образования?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939" y="1008668"/>
            <a:ext cx="8550110" cy="547697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электронное заявление через портал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https://51.pfdo.ru/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как вы направите электронное заявление на получение сертификата, вы сразу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получите номер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 и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в личный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 бланк заявления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распечатки - сохраните его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пакет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в д/с: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регистрации по месту жительства.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1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134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Муниципальное бюджетное дошкольное образовательное учреждение  ЗАТО г. Североморск «Детский сад № 30»</vt:lpstr>
      <vt:lpstr>Презентация PowerPoint</vt:lpstr>
      <vt:lpstr>Презентация PowerPoint</vt:lpstr>
      <vt:lpstr>Внедрение системы персонифицированного дополнительного образования детей способствует решению задач: </vt:lpstr>
      <vt:lpstr>Как получить сертификат дополнительного образования?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МБДОУ дс № 30</dc:creator>
  <cp:lastModifiedBy>МБДОУ дс № 30</cp:lastModifiedBy>
  <cp:revision>34</cp:revision>
  <dcterms:created xsi:type="dcterms:W3CDTF">2021-04-23T11:23:37Z</dcterms:created>
  <dcterms:modified xsi:type="dcterms:W3CDTF">2021-04-23T13:08:49Z</dcterms:modified>
</cp:coreProperties>
</file>