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60" r:id="rId3"/>
    <p:sldId id="256" r:id="rId4"/>
    <p:sldId id="304" r:id="rId5"/>
    <p:sldId id="305" r:id="rId6"/>
    <p:sldId id="306" r:id="rId7"/>
    <p:sldId id="303" r:id="rId8"/>
    <p:sldId id="307" r:id="rId9"/>
    <p:sldId id="293" r:id="rId10"/>
    <p:sldId id="296" r:id="rId11"/>
    <p:sldId id="265" r:id="rId12"/>
    <p:sldId id="266" r:id="rId13"/>
    <p:sldId id="298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7DEA-5F49-492A-AE33-020ADAD1D07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18AD3-5137-4513-BF48-9655AE9028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79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05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54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8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87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0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1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38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64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2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EEED9-5560-4573-A9E0-EBD690F0847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8EC8C-3CC1-4080-A00B-71DFBA299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3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74822705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159" y="509047"/>
            <a:ext cx="7914257" cy="2856321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дополнительное образование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471" y="1955305"/>
            <a:ext cx="4345756" cy="441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23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31387"/>
            <a:ext cx="7886700" cy="4738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портала 51.ПФДО.ру: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8" y="1786380"/>
            <a:ext cx="8564047" cy="444214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Поставщики – образовательная организация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– ключ к получению дополнительной образовательной услуги</a:t>
            </a:r>
          </a:p>
        </p:txBody>
      </p:sp>
    </p:spTree>
    <p:extLst>
      <p:ext uri="{BB962C8B-B14F-4D97-AF65-F5344CB8AC3E}">
        <p14:creationId xmlns:p14="http://schemas.microsoft.com/office/powerpoint/2010/main" xmlns="" val="337670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831" y="584462"/>
            <a:ext cx="8427563" cy="66930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создания поставщиком услуг 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«Личного кабинета» на портале ПФДО.51: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951" y="1517715"/>
            <a:ext cx="8629325" cy="5148555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Зайти на портал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51.пфдо.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регистрацию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«Личном кабинете»: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на кнопку «Регистрация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Вручную внести информацию в пустые строки.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согласие на обработку персональных данных.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Подтвердить, что Вы не робот.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на кнопку «Зарегистрироваться»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покажет сообщение с дальнейшими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663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814" y="266956"/>
            <a:ext cx="7772400" cy="2934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66666"/>
                </a:solidFill>
                <a:latin typeface="Arial"/>
              </a:rPr>
              <a:t/>
            </a:r>
            <a:br>
              <a:rPr lang="ru-RU" dirty="0">
                <a:solidFill>
                  <a:srgbClr val="666666"/>
                </a:solidFill>
                <a:latin typeface="Arial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активации учетной записи необходимо: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219" y="619433"/>
            <a:ext cx="8657304" cy="6046838"/>
          </a:xfrm>
        </p:spPr>
        <p:txBody>
          <a:bodyPr>
            <a:normAutofit fontScale="925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электронную почту.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указана в письме. По ссылке осуществится переход в личный кабинет заявителя.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на кнопку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«Активировать».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покажет сообщение о том, что учетная запись активирована.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  как учетная запись активирована, необходимо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авторизацию.</a:t>
            </a:r>
          </a:p>
          <a:p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авторизации необходимо:</a:t>
            </a:r>
          </a:p>
          <a:p>
            <a:pPr algn="l">
              <a:buFont typeface="Arial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Нажать на кнопку «Личный кабинет».</a:t>
            </a:r>
          </a:p>
          <a:p>
            <a:pPr algn="l">
              <a:buFont typeface="Arial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Указать учетные данные, используемые при регистрации (логин –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пароль-который Вы внесли при регистрации).</a:t>
            </a:r>
          </a:p>
          <a:p>
            <a:pPr algn="l">
              <a:buFont typeface="Arial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Нажать на кнопку «Вход».</a:t>
            </a:r>
          </a:p>
          <a:p>
            <a:pPr algn="l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прохождения авторизации произойдет перенаправление в личный кабинет.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180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44" y="157738"/>
            <a:ext cx="7886700" cy="80379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образовательной организации в навигаторе: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99" y="961535"/>
            <a:ext cx="8834191" cy="58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86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018" y="160255"/>
            <a:ext cx="8742761" cy="6400800"/>
          </a:xfrm>
        </p:spPr>
      </p:pic>
    </p:spTree>
    <p:extLst>
      <p:ext uri="{BB962C8B-B14F-4D97-AF65-F5344CB8AC3E}">
        <p14:creationId xmlns:p14="http://schemas.microsoft.com/office/powerpoint/2010/main" xmlns="" val="53994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119" y="289712"/>
            <a:ext cx="7886700" cy="6246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968" y="973394"/>
            <a:ext cx="8480322" cy="55970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дополнительное образование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51.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pfdo.ru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71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838" y="0"/>
            <a:ext cx="6858000" cy="36863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888" y="424070"/>
            <a:ext cx="8983112" cy="6241773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8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«Успех каждого ребенка</a:t>
            </a:r>
            <a:r>
              <a:rPr lang="ru-RU" sz="8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национального проекта «Образование», утвержден протоколом президиума Совета при Президенте РФ по стратегическому развитию и национальным проектам от 03.09.2018 г.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8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РФ» от 29.12.2012 N 273-ФЗ (ред. От 31.12.2014)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ФГОС (приказ Министерства образования и науки Российской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8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едерации (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8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инобрнауки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8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оссии) от 17 октября 2013 г. N 1155 г)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15 сентября 2020 г. № 1441 "Об утверждении Правил оказания платных образовательных услуг"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 осуществления образовательной деятельности по дополнительным общеобразовательным программам, утвержденный приказом Министерства просвещения РФ от 9 ноября 2018 г. N 196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(изменения утверждены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приказом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просвещения РФ от 30 сентября 2020 г. N 533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2.4.3648-20 «Санитарно-эпидемиологические требования к организации воспитания и обучения, отдыха и оздоровления детей и молодежи», действующие с 01.01.2021 г.</a:t>
            </a:r>
            <a:endParaRPr lang="ru-RU" sz="8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письму департамента молодежной политики, воспитания и социальной поддержки детей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8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инобразования и науки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8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оссии от 11.12.2006 г. № 06-1844 «О примерных требованиях к программам дополнительного образования детей»</a:t>
            </a:r>
            <a:endParaRPr lang="en-US" sz="8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Мурманской области № 462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13.03.2020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правил персонифицированного финансирования дополнительного образования в Мурманской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endParaRPr lang="ru-RU" sz="8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30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2278"/>
            <a:ext cx="8905460" cy="14577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 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07.05.2018 г. № 204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национальных  целях и стратегических задачах развития РФ на период до 2024 г.»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48" y="1881809"/>
            <a:ext cx="8468139" cy="429515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глобальной конкурентоспособности российского образования, вхождение РФ в число ведущих стран мира по качеству общего образования;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2: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гармонично развитой и социально ответственной личности на основе духовно- нравственных ценностей народов РФ, исторических и национально-культурных  традиций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20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национального проекта: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2696"/>
            <a:ext cx="7886700" cy="49842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овременная школа 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 каждого  ребёнка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семей, имеющих детей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Цифровая образовательная среда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будущего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Молодые профессионалы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возможности для каждого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активность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Экспорт образования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лифты для каждого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31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«Успех каждого  ребёнка»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03513"/>
            <a:ext cx="7886700" cy="45734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 направлена на формирование эффективной системы выявления, поддержки и развития способностей и талантов и детей и молодёжи, основанной на принципах справедливости, всеобщности и направленной на самоопределение и профессиональную ориентацию всех обувающихся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017" y="404397"/>
            <a:ext cx="8559537" cy="716436"/>
          </a:xfrm>
        </p:spPr>
        <p:txBody>
          <a:bodyPr>
            <a:noAutofit/>
          </a:bodyPr>
          <a:lstStyle/>
          <a:p>
            <a:pPr algn="ctr" fontAlgn="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персонифицированного дополнительного образования: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3096" y="1364975"/>
            <a:ext cx="7948162" cy="5186654"/>
          </a:xfrm>
        </p:spPr>
        <p:txBody>
          <a:bodyPr>
            <a:normAutofit fontScale="25000" lnSpcReduction="20000"/>
          </a:bodyPr>
          <a:lstStyle/>
          <a:p>
            <a:pPr marL="0" indent="358775" fontAlgn="t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 его родителей (законных представителей) к полной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возможностях дополнительного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8775" fontAlgn="t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семье </a:t>
            </a:r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обучение в любой образовательной организации,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культуры или спорта (муниципальной, государственной, частной), имеющей </a:t>
            </a:r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лицензию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осуществление образовательной деятельности по подвиду дополнительного образования «Дополнительное образование детей и взрослых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8775" fontAlgn="t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уровне порядка финансирования дополнительного образования, функционирование необходимых механизмов, в том числе обеспечивающих получение детьми дополнительного образования в частных организациях.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040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4206" y="443061"/>
            <a:ext cx="8559537" cy="6297104"/>
          </a:xfrm>
        </p:spPr>
        <p:txBody>
          <a:bodyPr>
            <a:normAutofit/>
          </a:bodyPr>
          <a:lstStyle/>
          <a:p>
            <a:pPr fontAlgn="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дополнительное образование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одна из составляющих федерального проекта «Успех каждого ребенка».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персонифицированного дополнительного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дать детям доступное и качественное дополнительное образование.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дополнительных образовательных услуг может полностью или частично оплачиваться за счет государственных бюджетных средств (сертификата).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364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83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ПДО в Мурманской области: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353" y="1093509"/>
            <a:ext cx="8352148" cy="5392132"/>
          </a:xfrm>
        </p:spPr>
        <p:txBody>
          <a:bodyPr/>
          <a:lstStyle/>
          <a:p>
            <a:pPr marL="0" lvl="0" indent="0" fontAlgn="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персонифицированного дополнительного образования Мурманской  области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ПФДО.51</a:t>
            </a:r>
          </a:p>
          <a:p>
            <a:pPr marL="0" lvl="0" indent="0" fontAlgn="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дополнительного образования – это официальное подтверждение возможности ребенка обучаться в кружках и секциях дополнительного образования за счет государства. </a:t>
            </a:r>
          </a:p>
          <a:p>
            <a:pPr marL="0" lvl="0" indent="0" fontAlgn="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не материален, важным является то, что ребенок внесён в специальный реестр сертификатов дополнительного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9450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487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Повестка: </vt:lpstr>
      <vt:lpstr>Нормативные документы</vt:lpstr>
      <vt:lpstr>Национальный проект «Образование»  Указ президента РФ от 07.05.2018 г. № 204  «О национальных  целях и стратегических задачах развития РФ на период до 2024 г.»</vt:lpstr>
      <vt:lpstr>Структура национального проекта:</vt:lpstr>
      <vt:lpstr>Федеральный проект  «Успех каждого  ребёнка»</vt:lpstr>
      <vt:lpstr>Условия  персонифицированного дополнительного образования:</vt:lpstr>
      <vt:lpstr>Слайд 8</vt:lpstr>
      <vt:lpstr>Инструменты ПДО в Мурманской области:</vt:lpstr>
      <vt:lpstr> Участники портала 51.ПФДО.ру: </vt:lpstr>
      <vt:lpstr> Алгоритм создания поставщиком услуг  «Личного кабинета» на портале ПФДО.51:</vt:lpstr>
      <vt:lpstr> Для активации учетной записи необходимо:</vt:lpstr>
      <vt:lpstr>Поиск образовательной организации в навигаторе: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дс № 30</dc:creator>
  <cp:lastModifiedBy>Кристина</cp:lastModifiedBy>
  <cp:revision>213</cp:revision>
  <dcterms:created xsi:type="dcterms:W3CDTF">2021-04-09T08:12:41Z</dcterms:created>
  <dcterms:modified xsi:type="dcterms:W3CDTF">2021-05-20T12:39:16Z</dcterms:modified>
</cp:coreProperties>
</file>