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8" r:id="rId3"/>
    <p:sldId id="282" r:id="rId4"/>
    <p:sldId id="303" r:id="rId5"/>
    <p:sldId id="309" r:id="rId6"/>
    <p:sldId id="310" r:id="rId7"/>
    <p:sldId id="314" r:id="rId8"/>
    <p:sldId id="304" r:id="rId9"/>
    <p:sldId id="305" r:id="rId10"/>
    <p:sldId id="306" r:id="rId11"/>
    <p:sldId id="291" r:id="rId12"/>
    <p:sldId id="257" r:id="rId13"/>
    <p:sldId id="280" r:id="rId14"/>
    <p:sldId id="311" r:id="rId15"/>
    <p:sldId id="312" r:id="rId16"/>
    <p:sldId id="313" r:id="rId17"/>
    <p:sldId id="315" r:id="rId18"/>
    <p:sldId id="294" r:id="rId19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>
      <p:cViewPr varScale="1">
        <p:scale>
          <a:sx n="79" d="100"/>
          <a:sy n="79" d="100"/>
        </p:scale>
        <p:origin x="126" y="6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119EE9-27B7-4EAD-855F-197D5205A957}" type="doc">
      <dgm:prSet loTypeId="urn:microsoft.com/office/officeart/2005/8/layout/hierarchy3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371544-9CDE-4B46-AC31-30F99F5305F7}">
      <dgm:prSet phldrT="[Текст]"/>
      <dgm:spPr/>
      <dgm:t>
        <a:bodyPr/>
        <a:lstStyle/>
        <a:p>
          <a:r>
            <a:rPr lang="ru-RU" dirty="0" smtClean="0"/>
            <a:t>К контактному насилию относятся следующие</a:t>
          </a:r>
          <a:br>
            <a:rPr lang="ru-RU" dirty="0" smtClean="0"/>
          </a:br>
          <a:r>
            <a:rPr lang="ru-RU" dirty="0" smtClean="0"/>
            <a:t>действия:</a:t>
          </a:r>
          <a:endParaRPr lang="ru-RU" dirty="0"/>
        </a:p>
      </dgm:t>
    </dgm:pt>
    <dgm:pt modelId="{18C9A969-F8AD-4A77-9090-BA900D4816F8}" type="parTrans" cxnId="{03DF85B0-F89D-4269-B79E-084DE2A742D8}">
      <dgm:prSet/>
      <dgm:spPr/>
      <dgm:t>
        <a:bodyPr/>
        <a:lstStyle/>
        <a:p>
          <a:endParaRPr lang="ru-RU"/>
        </a:p>
      </dgm:t>
    </dgm:pt>
    <dgm:pt modelId="{51CADFE5-59B9-49F8-B048-D8E2643117D4}" type="sibTrans" cxnId="{03DF85B0-F89D-4269-B79E-084DE2A742D8}">
      <dgm:prSet/>
      <dgm:spPr/>
      <dgm:t>
        <a:bodyPr/>
        <a:lstStyle/>
        <a:p>
          <a:endParaRPr lang="ru-RU"/>
        </a:p>
      </dgm:t>
    </dgm:pt>
    <dgm:pt modelId="{871E8319-4B44-4481-967F-72FC8BE5D6F4}">
      <dgm:prSet phldrT="[Текст]"/>
      <dgm:spPr/>
      <dgm:t>
        <a:bodyPr/>
        <a:lstStyle/>
        <a:p>
          <a:r>
            <a:rPr lang="ru-RU" dirty="0" smtClean="0"/>
            <a:t>половой акт с ребенком, совершенный вагинальным, оральным или анальным способом</a:t>
          </a:r>
          <a:endParaRPr lang="ru-RU" dirty="0"/>
        </a:p>
      </dgm:t>
    </dgm:pt>
    <dgm:pt modelId="{94E17D69-C1F1-4DC5-A423-BE702F996685}" type="parTrans" cxnId="{D86D1997-AE00-4249-AC86-01E6B0B824C5}">
      <dgm:prSet/>
      <dgm:spPr/>
      <dgm:t>
        <a:bodyPr/>
        <a:lstStyle/>
        <a:p>
          <a:endParaRPr lang="ru-RU"/>
        </a:p>
      </dgm:t>
    </dgm:pt>
    <dgm:pt modelId="{0B63553C-48DB-4BB0-B485-C50182EE1461}" type="sibTrans" cxnId="{D86D1997-AE00-4249-AC86-01E6B0B824C5}">
      <dgm:prSet/>
      <dgm:spPr/>
      <dgm:t>
        <a:bodyPr/>
        <a:lstStyle/>
        <a:p>
          <a:endParaRPr lang="ru-RU"/>
        </a:p>
      </dgm:t>
    </dgm:pt>
    <dgm:pt modelId="{74D3CFDF-292C-4470-B3AB-B788A413D2AD}">
      <dgm:prSet phldrT="[Текст]"/>
      <dgm:spPr/>
      <dgm:t>
        <a:bodyPr/>
        <a:lstStyle/>
        <a:p>
          <a:r>
            <a:rPr lang="ru-RU" dirty="0" smtClean="0"/>
            <a:t>мануальный оральный, генитальный или любой другой телесный контакт с половыми органами ребенка, а также ласки эрогенных зон тела ребенка</a:t>
          </a:r>
          <a:endParaRPr lang="ru-RU" dirty="0"/>
        </a:p>
      </dgm:t>
    </dgm:pt>
    <dgm:pt modelId="{F1DAD412-5D48-4596-A493-BEFB60A03E6E}" type="parTrans" cxnId="{11258EF4-5B15-4427-ADA9-31344E3DA429}">
      <dgm:prSet/>
      <dgm:spPr/>
      <dgm:t>
        <a:bodyPr/>
        <a:lstStyle/>
        <a:p>
          <a:endParaRPr lang="ru-RU"/>
        </a:p>
      </dgm:t>
    </dgm:pt>
    <dgm:pt modelId="{2B6329EB-EBF5-4BD1-945E-F1552BDD90FB}" type="sibTrans" cxnId="{11258EF4-5B15-4427-ADA9-31344E3DA429}">
      <dgm:prSet/>
      <dgm:spPr/>
      <dgm:t>
        <a:bodyPr/>
        <a:lstStyle/>
        <a:p>
          <a:endParaRPr lang="ru-RU"/>
        </a:p>
      </dgm:t>
    </dgm:pt>
    <dgm:pt modelId="{BEAA7A8D-5FE6-4446-90A0-CDEEA0D504FF}">
      <dgm:prSet phldrT="[Текст]"/>
      <dgm:spPr/>
      <dgm:t>
        <a:bodyPr/>
        <a:lstStyle/>
        <a:p>
          <a:r>
            <a:rPr lang="ru-RU" dirty="0" smtClean="0"/>
            <a:t>К неконтактному сексуальному насилию относятся:</a:t>
          </a:r>
          <a:endParaRPr lang="ru-RU" dirty="0"/>
        </a:p>
      </dgm:t>
    </dgm:pt>
    <dgm:pt modelId="{7A7379C0-FE48-44F0-84E1-B5CF46A3A438}" type="parTrans" cxnId="{D5CE5474-337C-4B53-B5B8-9A767C99DE2B}">
      <dgm:prSet/>
      <dgm:spPr/>
      <dgm:t>
        <a:bodyPr/>
        <a:lstStyle/>
        <a:p>
          <a:endParaRPr lang="ru-RU"/>
        </a:p>
      </dgm:t>
    </dgm:pt>
    <dgm:pt modelId="{2C1699BD-871C-4849-BC32-BCB84F3021C7}" type="sibTrans" cxnId="{D5CE5474-337C-4B53-B5B8-9A767C99DE2B}">
      <dgm:prSet/>
      <dgm:spPr/>
      <dgm:t>
        <a:bodyPr/>
        <a:lstStyle/>
        <a:p>
          <a:endParaRPr lang="ru-RU"/>
        </a:p>
      </dgm:t>
    </dgm:pt>
    <dgm:pt modelId="{27904E53-EFFC-4FD7-ABBE-750E793088D2}">
      <dgm:prSet phldrT="[Текст]"/>
      <dgm:spPr/>
      <dgm:t>
        <a:bodyPr/>
        <a:lstStyle/>
        <a:p>
          <a:r>
            <a:rPr lang="ru-RU" dirty="0" smtClean="0"/>
            <a:t>демонстрация эротических и порнографических материалов</a:t>
          </a:r>
          <a:endParaRPr lang="ru-RU" dirty="0"/>
        </a:p>
      </dgm:t>
    </dgm:pt>
    <dgm:pt modelId="{7BB6434C-3478-407C-94C8-DC902028D17F}" type="parTrans" cxnId="{EE10F732-64E6-433D-A8B7-51D706F3D956}">
      <dgm:prSet/>
      <dgm:spPr/>
      <dgm:t>
        <a:bodyPr/>
        <a:lstStyle/>
        <a:p>
          <a:endParaRPr lang="ru-RU"/>
        </a:p>
      </dgm:t>
    </dgm:pt>
    <dgm:pt modelId="{ED4996A5-677E-4887-93D5-B46B7216FEE8}" type="sibTrans" cxnId="{EE10F732-64E6-433D-A8B7-51D706F3D956}">
      <dgm:prSet/>
      <dgm:spPr/>
      <dgm:t>
        <a:bodyPr/>
        <a:lstStyle/>
        <a:p>
          <a:endParaRPr lang="ru-RU"/>
        </a:p>
      </dgm:t>
    </dgm:pt>
    <dgm:pt modelId="{B3EF5801-24B7-49B0-87EC-09FAEABFD74E}">
      <dgm:prSet phldrT="[Текст]"/>
      <dgm:spPr/>
      <dgm:t>
        <a:bodyPr/>
        <a:lstStyle/>
        <a:p>
          <a:r>
            <a:rPr lang="ru-RU" dirty="0" smtClean="0"/>
            <a:t>Демонстрация обнаженных гениталий, груди или ягодиц ребенку (эксгибиционизм)</a:t>
          </a:r>
          <a:endParaRPr lang="ru-RU" dirty="0"/>
        </a:p>
      </dgm:t>
    </dgm:pt>
    <dgm:pt modelId="{A72E6B88-4B95-44D5-BB41-B63F56EC28E5}" type="parTrans" cxnId="{FB683B89-0E90-445A-9F43-C62F83B5111A}">
      <dgm:prSet/>
      <dgm:spPr/>
      <dgm:t>
        <a:bodyPr/>
        <a:lstStyle/>
        <a:p>
          <a:endParaRPr lang="ru-RU"/>
        </a:p>
      </dgm:t>
    </dgm:pt>
    <dgm:pt modelId="{989B7443-6B13-40DF-BBC9-30F4DC360A37}" type="sibTrans" cxnId="{FB683B89-0E90-445A-9F43-C62F83B5111A}">
      <dgm:prSet/>
      <dgm:spPr/>
      <dgm:t>
        <a:bodyPr/>
        <a:lstStyle/>
        <a:p>
          <a:endParaRPr lang="ru-RU"/>
        </a:p>
      </dgm:t>
    </dgm:pt>
    <dgm:pt modelId="{83E7E5B4-EE83-46AD-B27A-B44A2D1296E8}">
      <dgm:prSet/>
      <dgm:spPr/>
      <dgm:t>
        <a:bodyPr/>
        <a:lstStyle/>
        <a:p>
          <a:r>
            <a:rPr lang="ru-RU" dirty="0" smtClean="0"/>
            <a:t>введение различных предметов во влагалище или анус</a:t>
          </a:r>
          <a:endParaRPr lang="ru-RU" dirty="0"/>
        </a:p>
      </dgm:t>
    </dgm:pt>
    <dgm:pt modelId="{200FC3C3-3CB1-4B5A-B026-B72EA133723D}" type="parTrans" cxnId="{60E474B7-6033-4CB0-AF74-DDA475FE391F}">
      <dgm:prSet/>
      <dgm:spPr/>
      <dgm:t>
        <a:bodyPr/>
        <a:lstStyle/>
        <a:p>
          <a:endParaRPr lang="ru-RU"/>
        </a:p>
      </dgm:t>
    </dgm:pt>
    <dgm:pt modelId="{6AA65333-9245-4646-8DE7-58F6E4C8DA29}" type="sibTrans" cxnId="{60E474B7-6033-4CB0-AF74-DDA475FE391F}">
      <dgm:prSet/>
      <dgm:spPr/>
      <dgm:t>
        <a:bodyPr/>
        <a:lstStyle/>
        <a:p>
          <a:endParaRPr lang="ru-RU"/>
        </a:p>
      </dgm:t>
    </dgm:pt>
    <dgm:pt modelId="{6FCB139F-F76A-4C80-9570-2C794AA80F7A}">
      <dgm:prSet/>
      <dgm:spPr/>
      <dgm:t>
        <a:bodyPr/>
        <a:lstStyle/>
        <a:p>
          <a:r>
            <a:rPr lang="ru-RU" dirty="0" smtClean="0"/>
            <a:t>мастурбация обоюдная, со стороны ребенка и взрослого</a:t>
          </a:r>
          <a:endParaRPr lang="ru-RU" dirty="0"/>
        </a:p>
      </dgm:t>
    </dgm:pt>
    <dgm:pt modelId="{43C493DF-B076-484E-98E5-13E7D6C31E35}" type="parTrans" cxnId="{C727A58E-B94F-43BC-8F3C-AE91FA2D30CB}">
      <dgm:prSet/>
      <dgm:spPr/>
      <dgm:t>
        <a:bodyPr/>
        <a:lstStyle/>
        <a:p>
          <a:endParaRPr lang="ru-RU"/>
        </a:p>
      </dgm:t>
    </dgm:pt>
    <dgm:pt modelId="{DC1C0A4F-471A-4853-97CC-F451A158990B}" type="sibTrans" cxnId="{C727A58E-B94F-43BC-8F3C-AE91FA2D30CB}">
      <dgm:prSet/>
      <dgm:spPr/>
      <dgm:t>
        <a:bodyPr/>
        <a:lstStyle/>
        <a:p>
          <a:endParaRPr lang="ru-RU"/>
        </a:p>
      </dgm:t>
    </dgm:pt>
    <dgm:pt modelId="{315A9F74-063D-49A7-B80D-1103109A748A}">
      <dgm:prSet/>
      <dgm:spPr/>
      <dgm:t>
        <a:bodyPr/>
        <a:lstStyle/>
        <a:p>
          <a:r>
            <a:rPr lang="ru-RU" dirty="0" smtClean="0"/>
            <a:t>совершение полового акта в присутствии ребенка</a:t>
          </a:r>
          <a:endParaRPr lang="ru-RU" dirty="0"/>
        </a:p>
      </dgm:t>
    </dgm:pt>
    <dgm:pt modelId="{BE400020-50C6-49A8-B184-A67B1ADCE413}" type="parTrans" cxnId="{29C680DE-602F-4676-877E-1EBCC3AA7A8E}">
      <dgm:prSet/>
      <dgm:spPr/>
      <dgm:t>
        <a:bodyPr/>
        <a:lstStyle/>
        <a:p>
          <a:endParaRPr lang="ru-RU"/>
        </a:p>
      </dgm:t>
    </dgm:pt>
    <dgm:pt modelId="{8F0336D0-9F23-4288-A1E0-A891FBB61985}" type="sibTrans" cxnId="{29C680DE-602F-4676-877E-1EBCC3AA7A8E}">
      <dgm:prSet/>
      <dgm:spPr/>
      <dgm:t>
        <a:bodyPr/>
        <a:lstStyle/>
        <a:p>
          <a:endParaRPr lang="ru-RU"/>
        </a:p>
      </dgm:t>
    </dgm:pt>
    <dgm:pt modelId="{C18A8960-7D86-44E4-A13F-290D6A9AED18}">
      <dgm:prSet/>
      <dgm:spPr/>
      <dgm:t>
        <a:bodyPr/>
        <a:lstStyle/>
        <a:p>
          <a:r>
            <a:rPr lang="ru-RU" dirty="0" smtClean="0"/>
            <a:t>подглядывание за ребенком во время совершения им интимных процедур (</a:t>
          </a:r>
          <a:r>
            <a:rPr lang="ru-RU" dirty="0" err="1" smtClean="0"/>
            <a:t>вуаеризм</a:t>
          </a:r>
          <a:r>
            <a:rPr lang="ru-RU" dirty="0" smtClean="0"/>
            <a:t>), принудительное раздевание ребенка</a:t>
          </a:r>
          <a:endParaRPr lang="ru-RU" dirty="0"/>
        </a:p>
      </dgm:t>
    </dgm:pt>
    <dgm:pt modelId="{F8D493D8-90E6-43DF-86CA-C05346A7DAE4}" type="parTrans" cxnId="{59503911-97A4-40E1-B680-3A47C4D3EC63}">
      <dgm:prSet/>
      <dgm:spPr/>
      <dgm:t>
        <a:bodyPr/>
        <a:lstStyle/>
        <a:p>
          <a:endParaRPr lang="ru-RU"/>
        </a:p>
      </dgm:t>
    </dgm:pt>
    <dgm:pt modelId="{60BA08FB-84E6-4D47-87EB-4B0B565E1F58}" type="sibTrans" cxnId="{59503911-97A4-40E1-B680-3A47C4D3EC63}">
      <dgm:prSet/>
      <dgm:spPr/>
      <dgm:t>
        <a:bodyPr/>
        <a:lstStyle/>
        <a:p>
          <a:endParaRPr lang="ru-RU"/>
        </a:p>
      </dgm:t>
    </dgm:pt>
    <dgm:pt modelId="{5962B091-4445-46BB-B1B9-3727081CDB57}" type="pres">
      <dgm:prSet presAssocID="{69119EE9-27B7-4EAD-855F-197D5205A95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2516D69-B2AF-49B7-A859-684F2E16BCE8}" type="pres">
      <dgm:prSet presAssocID="{F6371544-9CDE-4B46-AC31-30F99F5305F7}" presName="root" presStyleCnt="0"/>
      <dgm:spPr/>
    </dgm:pt>
    <dgm:pt modelId="{D80B78A9-BF12-457C-B5AB-361BD4581789}" type="pres">
      <dgm:prSet presAssocID="{F6371544-9CDE-4B46-AC31-30F99F5305F7}" presName="rootComposite" presStyleCnt="0"/>
      <dgm:spPr/>
    </dgm:pt>
    <dgm:pt modelId="{DB7C3007-05DA-42F0-ADF3-C1ADA9F538FC}" type="pres">
      <dgm:prSet presAssocID="{F6371544-9CDE-4B46-AC31-30F99F5305F7}" presName="rootText" presStyleLbl="node1" presStyleIdx="0" presStyleCnt="2" custScaleX="195094"/>
      <dgm:spPr/>
      <dgm:t>
        <a:bodyPr/>
        <a:lstStyle/>
        <a:p>
          <a:endParaRPr lang="ru-RU"/>
        </a:p>
      </dgm:t>
    </dgm:pt>
    <dgm:pt modelId="{144CC5A4-F101-4831-8D8B-8331C3FBA263}" type="pres">
      <dgm:prSet presAssocID="{F6371544-9CDE-4B46-AC31-30F99F5305F7}" presName="rootConnector" presStyleLbl="node1" presStyleIdx="0" presStyleCnt="2"/>
      <dgm:spPr/>
      <dgm:t>
        <a:bodyPr/>
        <a:lstStyle/>
        <a:p>
          <a:endParaRPr lang="ru-RU"/>
        </a:p>
      </dgm:t>
    </dgm:pt>
    <dgm:pt modelId="{8A25DF8E-6736-4724-AE93-8E9C4D99BB0C}" type="pres">
      <dgm:prSet presAssocID="{F6371544-9CDE-4B46-AC31-30F99F5305F7}" presName="childShape" presStyleCnt="0"/>
      <dgm:spPr/>
    </dgm:pt>
    <dgm:pt modelId="{E89AA5A7-F9CB-448A-84AB-278448184397}" type="pres">
      <dgm:prSet presAssocID="{94E17D69-C1F1-4DC5-A423-BE702F996685}" presName="Name13" presStyleLbl="parChTrans1D2" presStyleIdx="0" presStyleCnt="8"/>
      <dgm:spPr/>
      <dgm:t>
        <a:bodyPr/>
        <a:lstStyle/>
        <a:p>
          <a:endParaRPr lang="ru-RU"/>
        </a:p>
      </dgm:t>
    </dgm:pt>
    <dgm:pt modelId="{30D7DF91-E8FA-41EA-9922-0A8BBBD913B1}" type="pres">
      <dgm:prSet presAssocID="{871E8319-4B44-4481-967F-72FC8BE5D6F4}" presName="childText" presStyleLbl="bgAcc1" presStyleIdx="0" presStyleCnt="8" custScaleX="2312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5F4645-EA33-468A-B9DB-9F5CCC5AE13C}" type="pres">
      <dgm:prSet presAssocID="{F1DAD412-5D48-4596-A493-BEFB60A03E6E}" presName="Name13" presStyleLbl="parChTrans1D2" presStyleIdx="1" presStyleCnt="8"/>
      <dgm:spPr/>
      <dgm:t>
        <a:bodyPr/>
        <a:lstStyle/>
        <a:p>
          <a:endParaRPr lang="ru-RU"/>
        </a:p>
      </dgm:t>
    </dgm:pt>
    <dgm:pt modelId="{1DA2D0A8-538A-4530-A1E7-59927B5E1529}" type="pres">
      <dgm:prSet presAssocID="{74D3CFDF-292C-4470-B3AB-B788A413D2AD}" presName="childText" presStyleLbl="bgAcc1" presStyleIdx="1" presStyleCnt="8" custScaleX="2238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FCD7E6-6EED-4A04-9440-593F842040F6}" type="pres">
      <dgm:prSet presAssocID="{43C493DF-B076-484E-98E5-13E7D6C31E35}" presName="Name13" presStyleLbl="parChTrans1D2" presStyleIdx="2" presStyleCnt="8"/>
      <dgm:spPr/>
      <dgm:t>
        <a:bodyPr/>
        <a:lstStyle/>
        <a:p>
          <a:endParaRPr lang="ru-RU"/>
        </a:p>
      </dgm:t>
    </dgm:pt>
    <dgm:pt modelId="{89BD1955-1223-442F-A19D-9DD97B1F74A9}" type="pres">
      <dgm:prSet presAssocID="{6FCB139F-F76A-4C80-9570-2C794AA80F7A}" presName="childText" presStyleLbl="bgAcc1" presStyleIdx="2" presStyleCnt="8" custScaleX="221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22462A-5207-4BBA-9C8C-4314CD0ADBEB}" type="pres">
      <dgm:prSet presAssocID="{200FC3C3-3CB1-4B5A-B026-B72EA133723D}" presName="Name13" presStyleLbl="parChTrans1D2" presStyleIdx="3" presStyleCnt="8"/>
      <dgm:spPr/>
      <dgm:t>
        <a:bodyPr/>
        <a:lstStyle/>
        <a:p>
          <a:endParaRPr lang="ru-RU"/>
        </a:p>
      </dgm:t>
    </dgm:pt>
    <dgm:pt modelId="{7B740AB1-9773-482D-8962-CBD748D48834}" type="pres">
      <dgm:prSet presAssocID="{83E7E5B4-EE83-46AD-B27A-B44A2D1296E8}" presName="childText" presStyleLbl="bgAcc1" presStyleIdx="3" presStyleCnt="8" custScaleX="2137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EE4B5E-04CD-4572-99B3-77FB7B79B43F}" type="pres">
      <dgm:prSet presAssocID="{BEAA7A8D-5FE6-4446-90A0-CDEEA0D504FF}" presName="root" presStyleCnt="0"/>
      <dgm:spPr/>
    </dgm:pt>
    <dgm:pt modelId="{AD5BCC16-0C1E-47A6-9087-896AB1470FC3}" type="pres">
      <dgm:prSet presAssocID="{BEAA7A8D-5FE6-4446-90A0-CDEEA0D504FF}" presName="rootComposite" presStyleCnt="0"/>
      <dgm:spPr/>
    </dgm:pt>
    <dgm:pt modelId="{5579F4BB-30EC-4EB3-8C05-DFDCDC706A87}" type="pres">
      <dgm:prSet presAssocID="{BEAA7A8D-5FE6-4446-90A0-CDEEA0D504FF}" presName="rootText" presStyleLbl="node1" presStyleIdx="1" presStyleCnt="2" custScaleX="196029"/>
      <dgm:spPr/>
      <dgm:t>
        <a:bodyPr/>
        <a:lstStyle/>
        <a:p>
          <a:endParaRPr lang="ru-RU"/>
        </a:p>
      </dgm:t>
    </dgm:pt>
    <dgm:pt modelId="{89BAA756-FD8A-48DD-833D-31FDB96F991D}" type="pres">
      <dgm:prSet presAssocID="{BEAA7A8D-5FE6-4446-90A0-CDEEA0D504FF}" presName="rootConnector" presStyleLbl="node1" presStyleIdx="1" presStyleCnt="2"/>
      <dgm:spPr/>
      <dgm:t>
        <a:bodyPr/>
        <a:lstStyle/>
        <a:p>
          <a:endParaRPr lang="ru-RU"/>
        </a:p>
      </dgm:t>
    </dgm:pt>
    <dgm:pt modelId="{63C5580F-4D10-4A8F-821D-4B859806468B}" type="pres">
      <dgm:prSet presAssocID="{BEAA7A8D-5FE6-4446-90A0-CDEEA0D504FF}" presName="childShape" presStyleCnt="0"/>
      <dgm:spPr/>
    </dgm:pt>
    <dgm:pt modelId="{9A31D02D-0678-4D06-8D57-5DA7A0CA5210}" type="pres">
      <dgm:prSet presAssocID="{7BB6434C-3478-407C-94C8-DC902028D17F}" presName="Name13" presStyleLbl="parChTrans1D2" presStyleIdx="4" presStyleCnt="8"/>
      <dgm:spPr/>
      <dgm:t>
        <a:bodyPr/>
        <a:lstStyle/>
        <a:p>
          <a:endParaRPr lang="ru-RU"/>
        </a:p>
      </dgm:t>
    </dgm:pt>
    <dgm:pt modelId="{86E4BE10-2B01-4D6D-A7D5-BC3644272A04}" type="pres">
      <dgm:prSet presAssocID="{27904E53-EFFC-4FD7-ABBE-750E793088D2}" presName="childText" presStyleLbl="bgAcc1" presStyleIdx="4" presStyleCnt="8" custScaleX="2372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FD694-6C1B-4627-9211-A85CDC197D79}" type="pres">
      <dgm:prSet presAssocID="{A72E6B88-4B95-44D5-BB41-B63F56EC28E5}" presName="Name13" presStyleLbl="parChTrans1D2" presStyleIdx="5" presStyleCnt="8"/>
      <dgm:spPr/>
      <dgm:t>
        <a:bodyPr/>
        <a:lstStyle/>
        <a:p>
          <a:endParaRPr lang="ru-RU"/>
        </a:p>
      </dgm:t>
    </dgm:pt>
    <dgm:pt modelId="{C2881B6A-72CE-4AA9-B8E4-E0AA7596C2B9}" type="pres">
      <dgm:prSet presAssocID="{B3EF5801-24B7-49B0-87EC-09FAEABFD74E}" presName="childText" presStyleLbl="bgAcc1" presStyleIdx="5" presStyleCnt="8" custScaleX="233265" custLinFactNeighborX="-613" custLinFactNeighborY="-2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8ED1F-34C3-462E-8BD3-083681AA197A}" type="pres">
      <dgm:prSet presAssocID="{BE400020-50C6-49A8-B184-A67B1ADCE413}" presName="Name13" presStyleLbl="parChTrans1D2" presStyleIdx="6" presStyleCnt="8"/>
      <dgm:spPr/>
      <dgm:t>
        <a:bodyPr/>
        <a:lstStyle/>
        <a:p>
          <a:endParaRPr lang="ru-RU"/>
        </a:p>
      </dgm:t>
    </dgm:pt>
    <dgm:pt modelId="{D4689FB4-904B-4706-8D92-C0C37AF0D272}" type="pres">
      <dgm:prSet presAssocID="{315A9F74-063D-49A7-B80D-1103109A748A}" presName="childText" presStyleLbl="bgAcc1" presStyleIdx="6" presStyleCnt="8" custScaleX="2360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2567A4-36D9-4551-AA3F-1842C773D6C0}" type="pres">
      <dgm:prSet presAssocID="{F8D493D8-90E6-43DF-86CA-C05346A7DAE4}" presName="Name13" presStyleLbl="parChTrans1D2" presStyleIdx="7" presStyleCnt="8"/>
      <dgm:spPr/>
      <dgm:t>
        <a:bodyPr/>
        <a:lstStyle/>
        <a:p>
          <a:endParaRPr lang="ru-RU"/>
        </a:p>
      </dgm:t>
    </dgm:pt>
    <dgm:pt modelId="{A1D3E776-FE0D-43BF-9CD4-1C24594E670A}" type="pres">
      <dgm:prSet presAssocID="{C18A8960-7D86-44E4-A13F-290D6A9AED18}" presName="childText" presStyleLbl="bgAcc1" presStyleIdx="7" presStyleCnt="8" custScaleX="2360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503911-97A4-40E1-B680-3A47C4D3EC63}" srcId="{BEAA7A8D-5FE6-4446-90A0-CDEEA0D504FF}" destId="{C18A8960-7D86-44E4-A13F-290D6A9AED18}" srcOrd="3" destOrd="0" parTransId="{F8D493D8-90E6-43DF-86CA-C05346A7DAE4}" sibTransId="{60BA08FB-84E6-4D47-87EB-4B0B565E1F58}"/>
    <dgm:cxn modelId="{A169CFA3-FF7D-4FD4-A13C-45D9D0F3F0C7}" type="presOf" srcId="{27904E53-EFFC-4FD7-ABBE-750E793088D2}" destId="{86E4BE10-2B01-4D6D-A7D5-BC3644272A04}" srcOrd="0" destOrd="0" presId="urn:microsoft.com/office/officeart/2005/8/layout/hierarchy3"/>
    <dgm:cxn modelId="{D86D1997-AE00-4249-AC86-01E6B0B824C5}" srcId="{F6371544-9CDE-4B46-AC31-30F99F5305F7}" destId="{871E8319-4B44-4481-967F-72FC8BE5D6F4}" srcOrd="0" destOrd="0" parTransId="{94E17D69-C1F1-4DC5-A423-BE702F996685}" sibTransId="{0B63553C-48DB-4BB0-B485-C50182EE1461}"/>
    <dgm:cxn modelId="{54A7037F-3C95-4049-BD41-9C221ED840B1}" type="presOf" srcId="{200FC3C3-3CB1-4B5A-B026-B72EA133723D}" destId="{B322462A-5207-4BBA-9C8C-4314CD0ADBEB}" srcOrd="0" destOrd="0" presId="urn:microsoft.com/office/officeart/2005/8/layout/hierarchy3"/>
    <dgm:cxn modelId="{EE10F732-64E6-433D-A8B7-51D706F3D956}" srcId="{BEAA7A8D-5FE6-4446-90A0-CDEEA0D504FF}" destId="{27904E53-EFFC-4FD7-ABBE-750E793088D2}" srcOrd="0" destOrd="0" parTransId="{7BB6434C-3478-407C-94C8-DC902028D17F}" sibTransId="{ED4996A5-677E-4887-93D5-B46B7216FEE8}"/>
    <dgm:cxn modelId="{A0EB6382-3C86-42F3-A811-7A97DB7CA12D}" type="presOf" srcId="{B3EF5801-24B7-49B0-87EC-09FAEABFD74E}" destId="{C2881B6A-72CE-4AA9-B8E4-E0AA7596C2B9}" srcOrd="0" destOrd="0" presId="urn:microsoft.com/office/officeart/2005/8/layout/hierarchy3"/>
    <dgm:cxn modelId="{06343AAA-ED76-4EC0-A101-F5A6E15A5E7B}" type="presOf" srcId="{BE400020-50C6-49A8-B184-A67B1ADCE413}" destId="{6F48ED1F-34C3-462E-8BD3-083681AA197A}" srcOrd="0" destOrd="0" presId="urn:microsoft.com/office/officeart/2005/8/layout/hierarchy3"/>
    <dgm:cxn modelId="{4A9C8FBA-5339-40CD-A8D6-E4FCE9A93404}" type="presOf" srcId="{BEAA7A8D-5FE6-4446-90A0-CDEEA0D504FF}" destId="{89BAA756-FD8A-48DD-833D-31FDB96F991D}" srcOrd="1" destOrd="0" presId="urn:microsoft.com/office/officeart/2005/8/layout/hierarchy3"/>
    <dgm:cxn modelId="{0F224B03-BCF0-47E7-BD40-63538DF71563}" type="presOf" srcId="{74D3CFDF-292C-4470-B3AB-B788A413D2AD}" destId="{1DA2D0A8-538A-4530-A1E7-59927B5E1529}" srcOrd="0" destOrd="0" presId="urn:microsoft.com/office/officeart/2005/8/layout/hierarchy3"/>
    <dgm:cxn modelId="{48A143DB-FD07-4622-BD96-1FCEA0050461}" type="presOf" srcId="{871E8319-4B44-4481-967F-72FC8BE5D6F4}" destId="{30D7DF91-E8FA-41EA-9922-0A8BBBD913B1}" srcOrd="0" destOrd="0" presId="urn:microsoft.com/office/officeart/2005/8/layout/hierarchy3"/>
    <dgm:cxn modelId="{FB683B89-0E90-445A-9F43-C62F83B5111A}" srcId="{BEAA7A8D-5FE6-4446-90A0-CDEEA0D504FF}" destId="{B3EF5801-24B7-49B0-87EC-09FAEABFD74E}" srcOrd="1" destOrd="0" parTransId="{A72E6B88-4B95-44D5-BB41-B63F56EC28E5}" sibTransId="{989B7443-6B13-40DF-BBC9-30F4DC360A37}"/>
    <dgm:cxn modelId="{D2B53288-F752-4E94-A4E1-9BD339FD1E38}" type="presOf" srcId="{F6371544-9CDE-4B46-AC31-30F99F5305F7}" destId="{144CC5A4-F101-4831-8D8B-8331C3FBA263}" srcOrd="1" destOrd="0" presId="urn:microsoft.com/office/officeart/2005/8/layout/hierarchy3"/>
    <dgm:cxn modelId="{9B1DB66A-1BAF-4582-AABC-264B625DD113}" type="presOf" srcId="{A72E6B88-4B95-44D5-BB41-B63F56EC28E5}" destId="{037FD694-6C1B-4627-9211-A85CDC197D79}" srcOrd="0" destOrd="0" presId="urn:microsoft.com/office/officeart/2005/8/layout/hierarchy3"/>
    <dgm:cxn modelId="{4835B5D0-2B96-47F3-9A2E-645986EDDC1A}" type="presOf" srcId="{94E17D69-C1F1-4DC5-A423-BE702F996685}" destId="{E89AA5A7-F9CB-448A-84AB-278448184397}" srcOrd="0" destOrd="0" presId="urn:microsoft.com/office/officeart/2005/8/layout/hierarchy3"/>
    <dgm:cxn modelId="{A96733BF-3597-444A-80D2-D1859D02C83D}" type="presOf" srcId="{F6371544-9CDE-4B46-AC31-30F99F5305F7}" destId="{DB7C3007-05DA-42F0-ADF3-C1ADA9F538FC}" srcOrd="0" destOrd="0" presId="urn:microsoft.com/office/officeart/2005/8/layout/hierarchy3"/>
    <dgm:cxn modelId="{D4B4E557-6126-467C-ACB5-8A15891FB86F}" type="presOf" srcId="{43C493DF-B076-484E-98E5-13E7D6C31E35}" destId="{23FCD7E6-6EED-4A04-9440-593F842040F6}" srcOrd="0" destOrd="0" presId="urn:microsoft.com/office/officeart/2005/8/layout/hierarchy3"/>
    <dgm:cxn modelId="{29C680DE-602F-4676-877E-1EBCC3AA7A8E}" srcId="{BEAA7A8D-5FE6-4446-90A0-CDEEA0D504FF}" destId="{315A9F74-063D-49A7-B80D-1103109A748A}" srcOrd="2" destOrd="0" parTransId="{BE400020-50C6-49A8-B184-A67B1ADCE413}" sibTransId="{8F0336D0-9F23-4288-A1E0-A891FBB61985}"/>
    <dgm:cxn modelId="{03DF85B0-F89D-4269-B79E-084DE2A742D8}" srcId="{69119EE9-27B7-4EAD-855F-197D5205A957}" destId="{F6371544-9CDE-4B46-AC31-30F99F5305F7}" srcOrd="0" destOrd="0" parTransId="{18C9A969-F8AD-4A77-9090-BA900D4816F8}" sibTransId="{51CADFE5-59B9-49F8-B048-D8E2643117D4}"/>
    <dgm:cxn modelId="{FC6E473C-AC83-4643-AC63-7383EE781756}" type="presOf" srcId="{69119EE9-27B7-4EAD-855F-197D5205A957}" destId="{5962B091-4445-46BB-B1B9-3727081CDB57}" srcOrd="0" destOrd="0" presId="urn:microsoft.com/office/officeart/2005/8/layout/hierarchy3"/>
    <dgm:cxn modelId="{60E474B7-6033-4CB0-AF74-DDA475FE391F}" srcId="{F6371544-9CDE-4B46-AC31-30F99F5305F7}" destId="{83E7E5B4-EE83-46AD-B27A-B44A2D1296E8}" srcOrd="3" destOrd="0" parTransId="{200FC3C3-3CB1-4B5A-B026-B72EA133723D}" sibTransId="{6AA65333-9245-4646-8DE7-58F6E4C8DA29}"/>
    <dgm:cxn modelId="{4B7C5861-24E9-435B-B9AE-D30703408639}" type="presOf" srcId="{6FCB139F-F76A-4C80-9570-2C794AA80F7A}" destId="{89BD1955-1223-442F-A19D-9DD97B1F74A9}" srcOrd="0" destOrd="0" presId="urn:microsoft.com/office/officeart/2005/8/layout/hierarchy3"/>
    <dgm:cxn modelId="{2F924370-C2D2-4F7B-888F-16A471B9835B}" type="presOf" srcId="{BEAA7A8D-5FE6-4446-90A0-CDEEA0D504FF}" destId="{5579F4BB-30EC-4EB3-8C05-DFDCDC706A87}" srcOrd="0" destOrd="0" presId="urn:microsoft.com/office/officeart/2005/8/layout/hierarchy3"/>
    <dgm:cxn modelId="{7B3485A9-AFA2-43D7-B77E-197E8F47FAE6}" type="presOf" srcId="{315A9F74-063D-49A7-B80D-1103109A748A}" destId="{D4689FB4-904B-4706-8D92-C0C37AF0D272}" srcOrd="0" destOrd="0" presId="urn:microsoft.com/office/officeart/2005/8/layout/hierarchy3"/>
    <dgm:cxn modelId="{B47A9CEC-A650-4EB8-8AF7-029E94C6D91D}" type="presOf" srcId="{7BB6434C-3478-407C-94C8-DC902028D17F}" destId="{9A31D02D-0678-4D06-8D57-5DA7A0CA5210}" srcOrd="0" destOrd="0" presId="urn:microsoft.com/office/officeart/2005/8/layout/hierarchy3"/>
    <dgm:cxn modelId="{7FCF9CB5-CE72-42D6-944D-1DF9FDD4E78C}" type="presOf" srcId="{F1DAD412-5D48-4596-A493-BEFB60A03E6E}" destId="{005F4645-EA33-468A-B9DB-9F5CCC5AE13C}" srcOrd="0" destOrd="0" presId="urn:microsoft.com/office/officeart/2005/8/layout/hierarchy3"/>
    <dgm:cxn modelId="{D5CE5474-337C-4B53-B5B8-9A767C99DE2B}" srcId="{69119EE9-27B7-4EAD-855F-197D5205A957}" destId="{BEAA7A8D-5FE6-4446-90A0-CDEEA0D504FF}" srcOrd="1" destOrd="0" parTransId="{7A7379C0-FE48-44F0-84E1-B5CF46A3A438}" sibTransId="{2C1699BD-871C-4849-BC32-BCB84F3021C7}"/>
    <dgm:cxn modelId="{157B4021-C74B-4FB4-B5FC-C8D8A2E67DD2}" type="presOf" srcId="{C18A8960-7D86-44E4-A13F-290D6A9AED18}" destId="{A1D3E776-FE0D-43BF-9CD4-1C24594E670A}" srcOrd="0" destOrd="0" presId="urn:microsoft.com/office/officeart/2005/8/layout/hierarchy3"/>
    <dgm:cxn modelId="{C727A58E-B94F-43BC-8F3C-AE91FA2D30CB}" srcId="{F6371544-9CDE-4B46-AC31-30F99F5305F7}" destId="{6FCB139F-F76A-4C80-9570-2C794AA80F7A}" srcOrd="2" destOrd="0" parTransId="{43C493DF-B076-484E-98E5-13E7D6C31E35}" sibTransId="{DC1C0A4F-471A-4853-97CC-F451A158990B}"/>
    <dgm:cxn modelId="{59B4C534-4CFA-49B3-A6DF-C31E1DE6A33D}" type="presOf" srcId="{F8D493D8-90E6-43DF-86CA-C05346A7DAE4}" destId="{922567A4-36D9-4551-AA3F-1842C773D6C0}" srcOrd="0" destOrd="0" presId="urn:microsoft.com/office/officeart/2005/8/layout/hierarchy3"/>
    <dgm:cxn modelId="{D0C5EE1B-33DC-41E1-AE1E-891C18652BBB}" type="presOf" srcId="{83E7E5B4-EE83-46AD-B27A-B44A2D1296E8}" destId="{7B740AB1-9773-482D-8962-CBD748D48834}" srcOrd="0" destOrd="0" presId="urn:microsoft.com/office/officeart/2005/8/layout/hierarchy3"/>
    <dgm:cxn modelId="{11258EF4-5B15-4427-ADA9-31344E3DA429}" srcId="{F6371544-9CDE-4B46-AC31-30F99F5305F7}" destId="{74D3CFDF-292C-4470-B3AB-B788A413D2AD}" srcOrd="1" destOrd="0" parTransId="{F1DAD412-5D48-4596-A493-BEFB60A03E6E}" sibTransId="{2B6329EB-EBF5-4BD1-945E-F1552BDD90FB}"/>
    <dgm:cxn modelId="{FE95D527-8FE7-41D3-B7EF-E3E9FD718DDD}" type="presParOf" srcId="{5962B091-4445-46BB-B1B9-3727081CDB57}" destId="{72516D69-B2AF-49B7-A859-684F2E16BCE8}" srcOrd="0" destOrd="0" presId="urn:microsoft.com/office/officeart/2005/8/layout/hierarchy3"/>
    <dgm:cxn modelId="{D747FD2E-36EE-4910-A2DD-970D9937C3AE}" type="presParOf" srcId="{72516D69-B2AF-49B7-A859-684F2E16BCE8}" destId="{D80B78A9-BF12-457C-B5AB-361BD4581789}" srcOrd="0" destOrd="0" presId="urn:microsoft.com/office/officeart/2005/8/layout/hierarchy3"/>
    <dgm:cxn modelId="{5B681051-BB5E-4422-AE57-FB64016EB1F4}" type="presParOf" srcId="{D80B78A9-BF12-457C-B5AB-361BD4581789}" destId="{DB7C3007-05DA-42F0-ADF3-C1ADA9F538FC}" srcOrd="0" destOrd="0" presId="urn:microsoft.com/office/officeart/2005/8/layout/hierarchy3"/>
    <dgm:cxn modelId="{0991D1D9-C143-49F5-B478-091C4ED7F198}" type="presParOf" srcId="{D80B78A9-BF12-457C-B5AB-361BD4581789}" destId="{144CC5A4-F101-4831-8D8B-8331C3FBA263}" srcOrd="1" destOrd="0" presId="urn:microsoft.com/office/officeart/2005/8/layout/hierarchy3"/>
    <dgm:cxn modelId="{3711A7B1-9F2D-4665-9EDE-B4A597632928}" type="presParOf" srcId="{72516D69-B2AF-49B7-A859-684F2E16BCE8}" destId="{8A25DF8E-6736-4724-AE93-8E9C4D99BB0C}" srcOrd="1" destOrd="0" presId="urn:microsoft.com/office/officeart/2005/8/layout/hierarchy3"/>
    <dgm:cxn modelId="{849EA89C-6922-4EF4-A163-C4CD0DA65EDE}" type="presParOf" srcId="{8A25DF8E-6736-4724-AE93-8E9C4D99BB0C}" destId="{E89AA5A7-F9CB-448A-84AB-278448184397}" srcOrd="0" destOrd="0" presId="urn:microsoft.com/office/officeart/2005/8/layout/hierarchy3"/>
    <dgm:cxn modelId="{419E8314-FC48-465B-8DC4-A32CAE519C48}" type="presParOf" srcId="{8A25DF8E-6736-4724-AE93-8E9C4D99BB0C}" destId="{30D7DF91-E8FA-41EA-9922-0A8BBBD913B1}" srcOrd="1" destOrd="0" presId="urn:microsoft.com/office/officeart/2005/8/layout/hierarchy3"/>
    <dgm:cxn modelId="{40D3F930-F54D-4E92-81C5-F3033F03FF0E}" type="presParOf" srcId="{8A25DF8E-6736-4724-AE93-8E9C4D99BB0C}" destId="{005F4645-EA33-468A-B9DB-9F5CCC5AE13C}" srcOrd="2" destOrd="0" presId="urn:microsoft.com/office/officeart/2005/8/layout/hierarchy3"/>
    <dgm:cxn modelId="{69EAB96F-DBF6-4299-8919-28ABDA30362B}" type="presParOf" srcId="{8A25DF8E-6736-4724-AE93-8E9C4D99BB0C}" destId="{1DA2D0A8-538A-4530-A1E7-59927B5E1529}" srcOrd="3" destOrd="0" presId="urn:microsoft.com/office/officeart/2005/8/layout/hierarchy3"/>
    <dgm:cxn modelId="{78BF0311-E90F-4748-8FC5-5642910AFCF0}" type="presParOf" srcId="{8A25DF8E-6736-4724-AE93-8E9C4D99BB0C}" destId="{23FCD7E6-6EED-4A04-9440-593F842040F6}" srcOrd="4" destOrd="0" presId="urn:microsoft.com/office/officeart/2005/8/layout/hierarchy3"/>
    <dgm:cxn modelId="{3798ED06-BD46-4687-AA1F-0EA5E9F231A4}" type="presParOf" srcId="{8A25DF8E-6736-4724-AE93-8E9C4D99BB0C}" destId="{89BD1955-1223-442F-A19D-9DD97B1F74A9}" srcOrd="5" destOrd="0" presId="urn:microsoft.com/office/officeart/2005/8/layout/hierarchy3"/>
    <dgm:cxn modelId="{D396505E-D162-4952-AB8F-C0A839DC3E2B}" type="presParOf" srcId="{8A25DF8E-6736-4724-AE93-8E9C4D99BB0C}" destId="{B322462A-5207-4BBA-9C8C-4314CD0ADBEB}" srcOrd="6" destOrd="0" presId="urn:microsoft.com/office/officeart/2005/8/layout/hierarchy3"/>
    <dgm:cxn modelId="{50E7EDED-3E8B-4C9D-9CB3-2C393EB03A92}" type="presParOf" srcId="{8A25DF8E-6736-4724-AE93-8E9C4D99BB0C}" destId="{7B740AB1-9773-482D-8962-CBD748D48834}" srcOrd="7" destOrd="0" presId="urn:microsoft.com/office/officeart/2005/8/layout/hierarchy3"/>
    <dgm:cxn modelId="{3FF63D09-7496-49E5-955F-7AB02F1EA33B}" type="presParOf" srcId="{5962B091-4445-46BB-B1B9-3727081CDB57}" destId="{8FEE4B5E-04CD-4572-99B3-77FB7B79B43F}" srcOrd="1" destOrd="0" presId="urn:microsoft.com/office/officeart/2005/8/layout/hierarchy3"/>
    <dgm:cxn modelId="{8E03D160-109E-4CA9-8C5F-DE226DE903A9}" type="presParOf" srcId="{8FEE4B5E-04CD-4572-99B3-77FB7B79B43F}" destId="{AD5BCC16-0C1E-47A6-9087-896AB1470FC3}" srcOrd="0" destOrd="0" presId="urn:microsoft.com/office/officeart/2005/8/layout/hierarchy3"/>
    <dgm:cxn modelId="{CA6C7035-2D53-4EC2-B409-8C6F29405B84}" type="presParOf" srcId="{AD5BCC16-0C1E-47A6-9087-896AB1470FC3}" destId="{5579F4BB-30EC-4EB3-8C05-DFDCDC706A87}" srcOrd="0" destOrd="0" presId="urn:microsoft.com/office/officeart/2005/8/layout/hierarchy3"/>
    <dgm:cxn modelId="{C4D4E1B2-1F7C-4001-BF44-649C32FE822F}" type="presParOf" srcId="{AD5BCC16-0C1E-47A6-9087-896AB1470FC3}" destId="{89BAA756-FD8A-48DD-833D-31FDB96F991D}" srcOrd="1" destOrd="0" presId="urn:microsoft.com/office/officeart/2005/8/layout/hierarchy3"/>
    <dgm:cxn modelId="{6B300289-046B-4323-9954-D782F35A2E1B}" type="presParOf" srcId="{8FEE4B5E-04CD-4572-99B3-77FB7B79B43F}" destId="{63C5580F-4D10-4A8F-821D-4B859806468B}" srcOrd="1" destOrd="0" presId="urn:microsoft.com/office/officeart/2005/8/layout/hierarchy3"/>
    <dgm:cxn modelId="{88F9D9CD-C84B-4E87-8EE9-A38749D565F6}" type="presParOf" srcId="{63C5580F-4D10-4A8F-821D-4B859806468B}" destId="{9A31D02D-0678-4D06-8D57-5DA7A0CA5210}" srcOrd="0" destOrd="0" presId="urn:microsoft.com/office/officeart/2005/8/layout/hierarchy3"/>
    <dgm:cxn modelId="{783D7606-4743-4A3F-953D-EC9111FD5984}" type="presParOf" srcId="{63C5580F-4D10-4A8F-821D-4B859806468B}" destId="{86E4BE10-2B01-4D6D-A7D5-BC3644272A04}" srcOrd="1" destOrd="0" presId="urn:microsoft.com/office/officeart/2005/8/layout/hierarchy3"/>
    <dgm:cxn modelId="{9D29A7F5-CF5A-4D72-A27C-458E5FF62E8F}" type="presParOf" srcId="{63C5580F-4D10-4A8F-821D-4B859806468B}" destId="{037FD694-6C1B-4627-9211-A85CDC197D79}" srcOrd="2" destOrd="0" presId="urn:microsoft.com/office/officeart/2005/8/layout/hierarchy3"/>
    <dgm:cxn modelId="{6FD0253E-E94D-401E-9B0B-5B84B67106DD}" type="presParOf" srcId="{63C5580F-4D10-4A8F-821D-4B859806468B}" destId="{C2881B6A-72CE-4AA9-B8E4-E0AA7596C2B9}" srcOrd="3" destOrd="0" presId="urn:microsoft.com/office/officeart/2005/8/layout/hierarchy3"/>
    <dgm:cxn modelId="{282B9566-F6DD-4953-8A05-0ED5B967CEEF}" type="presParOf" srcId="{63C5580F-4D10-4A8F-821D-4B859806468B}" destId="{6F48ED1F-34C3-462E-8BD3-083681AA197A}" srcOrd="4" destOrd="0" presId="urn:microsoft.com/office/officeart/2005/8/layout/hierarchy3"/>
    <dgm:cxn modelId="{D7AB45AB-D3DD-4490-83F2-575A6C659D4F}" type="presParOf" srcId="{63C5580F-4D10-4A8F-821D-4B859806468B}" destId="{D4689FB4-904B-4706-8D92-C0C37AF0D272}" srcOrd="5" destOrd="0" presId="urn:microsoft.com/office/officeart/2005/8/layout/hierarchy3"/>
    <dgm:cxn modelId="{EA5B0718-65B9-4BA5-A845-C68100A76874}" type="presParOf" srcId="{63C5580F-4D10-4A8F-821D-4B859806468B}" destId="{922567A4-36D9-4551-AA3F-1842C773D6C0}" srcOrd="6" destOrd="0" presId="urn:microsoft.com/office/officeart/2005/8/layout/hierarchy3"/>
    <dgm:cxn modelId="{7BEC1F85-7F9C-497A-A8F9-E053D8EF80AD}" type="presParOf" srcId="{63C5580F-4D10-4A8F-821D-4B859806468B}" destId="{A1D3E776-FE0D-43BF-9CD4-1C24594E670A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F1944D-5564-4522-BA6F-52088C6ABD85}" type="doc">
      <dgm:prSet loTypeId="urn:microsoft.com/office/officeart/2008/layout/VerticalCurvedLis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67E445-1E40-47C7-BEBA-5E176DF5EDAC}">
      <dgm:prSet phldrT="[Текст]"/>
      <dgm:spPr/>
      <dgm:t>
        <a:bodyPr/>
        <a:lstStyle/>
        <a:p>
          <a:pPr algn="l"/>
          <a:r>
            <a:rPr lang="ru-RU" b="0" i="0" dirty="0" smtClean="0">
              <a:solidFill>
                <a:schemeClr val="bg1"/>
              </a:solidFill>
            </a:rPr>
            <a:t>Миф I. Сексуальное насилие совершается в основном над детьми подросткового возраста</a:t>
          </a:r>
          <a:endParaRPr lang="ru-RU" dirty="0">
            <a:solidFill>
              <a:schemeClr val="bg1"/>
            </a:solidFill>
          </a:endParaRPr>
        </a:p>
      </dgm:t>
    </dgm:pt>
    <dgm:pt modelId="{B85361AF-3AB9-4313-8A5A-D0B4143125F9}" type="parTrans" cxnId="{2E148478-68A4-4A63-8945-5F76DBFD97FF}">
      <dgm:prSet/>
      <dgm:spPr/>
      <dgm:t>
        <a:bodyPr/>
        <a:lstStyle/>
        <a:p>
          <a:endParaRPr lang="ru-RU"/>
        </a:p>
      </dgm:t>
    </dgm:pt>
    <dgm:pt modelId="{6420282B-B254-4CB5-B623-92BB558107C7}" type="sibTrans" cxnId="{2E148478-68A4-4A63-8945-5F76DBFD97FF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CA390ECB-EF06-4F2B-94D6-85464C124D81}">
      <dgm:prSet phldrT="[Текст]"/>
      <dgm:spPr/>
      <dgm:t>
        <a:bodyPr/>
        <a:lstStyle/>
        <a:p>
          <a:r>
            <a:rPr lang="ru-RU" b="0" i="0" dirty="0" smtClean="0">
              <a:solidFill>
                <a:schemeClr val="bg1"/>
              </a:solidFill>
            </a:rPr>
            <a:t>Миф 4. Дети соблазняют взрослых</a:t>
          </a:r>
          <a:endParaRPr lang="ru-RU" dirty="0">
            <a:solidFill>
              <a:schemeClr val="bg1"/>
            </a:solidFill>
          </a:endParaRPr>
        </a:p>
      </dgm:t>
    </dgm:pt>
    <dgm:pt modelId="{3F5517AD-C641-4AD2-A77D-D7831C90BCA1}" type="parTrans" cxnId="{8D5BB57F-AC05-4398-9574-87602155390E}">
      <dgm:prSet/>
      <dgm:spPr/>
      <dgm:t>
        <a:bodyPr/>
        <a:lstStyle/>
        <a:p>
          <a:endParaRPr lang="ru-RU"/>
        </a:p>
      </dgm:t>
    </dgm:pt>
    <dgm:pt modelId="{A1288498-F356-47D2-BE17-0FF3035FE4B8}" type="sibTrans" cxnId="{8D5BB57F-AC05-4398-9574-87602155390E}">
      <dgm:prSet/>
      <dgm:spPr/>
      <dgm:t>
        <a:bodyPr/>
        <a:lstStyle/>
        <a:p>
          <a:endParaRPr lang="ru-RU"/>
        </a:p>
      </dgm:t>
    </dgm:pt>
    <dgm:pt modelId="{11D87801-8C59-4C69-81C0-52AEF521D8F3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М</a:t>
          </a:r>
          <a:r>
            <a:rPr lang="ru-RU" b="0" i="0" dirty="0" smtClean="0">
              <a:solidFill>
                <a:schemeClr val="bg1"/>
              </a:solidFill>
            </a:rPr>
            <a:t>иф 5. Только половой акт наносит ущерб ребенку</a:t>
          </a:r>
          <a:endParaRPr lang="ru-RU" dirty="0">
            <a:solidFill>
              <a:schemeClr val="bg1"/>
            </a:solidFill>
          </a:endParaRPr>
        </a:p>
      </dgm:t>
    </dgm:pt>
    <dgm:pt modelId="{978B7294-F379-4437-84DA-EE25523D4E57}" type="parTrans" cxnId="{E250FA42-3B84-436C-B2D7-84DB949A86D2}">
      <dgm:prSet/>
      <dgm:spPr/>
      <dgm:t>
        <a:bodyPr/>
        <a:lstStyle/>
        <a:p>
          <a:endParaRPr lang="ru-RU"/>
        </a:p>
      </dgm:t>
    </dgm:pt>
    <dgm:pt modelId="{72A188B6-64FD-4347-99F5-99D23D391027}" type="sibTrans" cxnId="{E250FA42-3B84-436C-B2D7-84DB949A86D2}">
      <dgm:prSet/>
      <dgm:spPr/>
      <dgm:t>
        <a:bodyPr/>
        <a:lstStyle/>
        <a:p>
          <a:endParaRPr lang="ru-RU"/>
        </a:p>
      </dgm:t>
    </dgm:pt>
    <dgm:pt modelId="{9AD34212-AF30-4194-B85C-B0324241D12D}">
      <dgm:prSet phldrT="[Текст]"/>
      <dgm:spPr/>
      <dgm:t>
        <a:bodyPr/>
        <a:lstStyle/>
        <a:p>
          <a:r>
            <a:rPr lang="ru-RU" b="0" i="0" dirty="0" smtClean="0">
              <a:solidFill>
                <a:schemeClr val="bg1"/>
              </a:solidFill>
            </a:rPr>
            <a:t>Миф 6. Только мужчины совершают сексуальное насилие над детьми</a:t>
          </a:r>
          <a:endParaRPr lang="ru-RU" dirty="0">
            <a:solidFill>
              <a:schemeClr val="bg1"/>
            </a:solidFill>
          </a:endParaRPr>
        </a:p>
      </dgm:t>
    </dgm:pt>
    <dgm:pt modelId="{65F644B5-7EEB-4E64-9EB4-76D52E0B93FF}" type="parTrans" cxnId="{970C8E42-2531-4AF6-A941-107EF5632A44}">
      <dgm:prSet/>
      <dgm:spPr/>
      <dgm:t>
        <a:bodyPr/>
        <a:lstStyle/>
        <a:p>
          <a:endParaRPr lang="ru-RU"/>
        </a:p>
      </dgm:t>
    </dgm:pt>
    <dgm:pt modelId="{8F124A28-01AA-470E-992D-2B6647799AE9}" type="sibTrans" cxnId="{970C8E42-2531-4AF6-A941-107EF5632A44}">
      <dgm:prSet/>
      <dgm:spPr/>
      <dgm:t>
        <a:bodyPr/>
        <a:lstStyle/>
        <a:p>
          <a:endParaRPr lang="ru-RU"/>
        </a:p>
      </dgm:t>
    </dgm:pt>
    <dgm:pt modelId="{69F130F5-ABF6-4C26-BF6C-35FD472672B4}">
      <dgm:prSet phldrT="[Текст]"/>
      <dgm:spPr/>
      <dgm:t>
        <a:bodyPr/>
        <a:lstStyle/>
        <a:p>
          <a:r>
            <a:rPr lang="ru-RU" b="0" i="0" dirty="0" smtClean="0">
              <a:solidFill>
                <a:schemeClr val="bg1"/>
              </a:solidFill>
            </a:rPr>
            <a:t>Миф 7. Сексуальное насилие совершается незнакомыми людьми</a:t>
          </a:r>
          <a:endParaRPr lang="ru-RU" dirty="0">
            <a:solidFill>
              <a:schemeClr val="bg1"/>
            </a:solidFill>
          </a:endParaRPr>
        </a:p>
      </dgm:t>
    </dgm:pt>
    <dgm:pt modelId="{276472F3-61DC-4046-BF4E-6A8A67143B8A}" type="parTrans" cxnId="{E5933594-623A-49CE-AC49-9C3936BECD31}">
      <dgm:prSet/>
      <dgm:spPr/>
      <dgm:t>
        <a:bodyPr/>
        <a:lstStyle/>
        <a:p>
          <a:endParaRPr lang="ru-RU"/>
        </a:p>
      </dgm:t>
    </dgm:pt>
    <dgm:pt modelId="{8882772B-3BAB-4460-99AC-008663E3E6DF}" type="sibTrans" cxnId="{E5933594-623A-49CE-AC49-9C3936BECD31}">
      <dgm:prSet/>
      <dgm:spPr/>
      <dgm:t>
        <a:bodyPr/>
        <a:lstStyle/>
        <a:p>
          <a:endParaRPr lang="ru-RU"/>
        </a:p>
      </dgm:t>
    </dgm:pt>
    <dgm:pt modelId="{C9A426AC-4B6D-418F-9279-A6B58F456AEC}">
      <dgm:prSet phldrT="[Текст]"/>
      <dgm:spPr/>
      <dgm:t>
        <a:bodyPr/>
        <a:lstStyle/>
        <a:p>
          <a:r>
            <a:rPr lang="ru-RU" b="0" i="0" dirty="0" smtClean="0">
              <a:solidFill>
                <a:schemeClr val="bg1"/>
              </a:solidFill>
            </a:rPr>
            <a:t>Миф 3. Сексуальное насилие случается только один раз</a:t>
          </a:r>
          <a:endParaRPr lang="ru-RU" dirty="0">
            <a:solidFill>
              <a:schemeClr val="bg1"/>
            </a:solidFill>
          </a:endParaRPr>
        </a:p>
      </dgm:t>
    </dgm:pt>
    <dgm:pt modelId="{61FFA1EA-5B8E-4E61-9779-E4C0BB6F17D4}" type="sibTrans" cxnId="{B1CBF3CF-9FA6-4D95-8ADD-B82329C862D8}">
      <dgm:prSet/>
      <dgm:spPr/>
      <dgm:t>
        <a:bodyPr/>
        <a:lstStyle/>
        <a:p>
          <a:endParaRPr lang="ru-RU"/>
        </a:p>
      </dgm:t>
    </dgm:pt>
    <dgm:pt modelId="{7015D8B6-61B8-40BD-8832-727A90493B94}" type="parTrans" cxnId="{B1CBF3CF-9FA6-4D95-8ADD-B82329C862D8}">
      <dgm:prSet/>
      <dgm:spPr/>
      <dgm:t>
        <a:bodyPr/>
        <a:lstStyle/>
        <a:p>
          <a:endParaRPr lang="ru-RU"/>
        </a:p>
      </dgm:t>
    </dgm:pt>
    <dgm:pt modelId="{5C3C8D7A-3266-4A56-85FA-CFAA5D700B65}">
      <dgm:prSet/>
      <dgm:spPr/>
      <dgm:t>
        <a:bodyPr/>
        <a:lstStyle/>
        <a:p>
          <a:r>
            <a:rPr lang="ru-RU" b="0" i="0" dirty="0" smtClean="0">
              <a:solidFill>
                <a:schemeClr val="bg1"/>
              </a:solidFill>
            </a:rPr>
            <a:t>Миф 2. Сексуальное насилие совершается только над девочками</a:t>
          </a:r>
          <a:endParaRPr lang="ru-RU" dirty="0">
            <a:solidFill>
              <a:schemeClr val="bg1"/>
            </a:solidFill>
          </a:endParaRPr>
        </a:p>
      </dgm:t>
    </dgm:pt>
    <dgm:pt modelId="{FF45F50A-96F3-4040-812E-198C7086E7AD}" type="sibTrans" cxnId="{15036396-5C53-4DAC-8E44-8453BFDC8FFC}">
      <dgm:prSet/>
      <dgm:spPr/>
      <dgm:t>
        <a:bodyPr/>
        <a:lstStyle/>
        <a:p>
          <a:endParaRPr lang="ru-RU"/>
        </a:p>
      </dgm:t>
    </dgm:pt>
    <dgm:pt modelId="{B10EEB79-03EE-4E05-92C8-325F7EDB6E58}" type="parTrans" cxnId="{15036396-5C53-4DAC-8E44-8453BFDC8FFC}">
      <dgm:prSet/>
      <dgm:spPr/>
      <dgm:t>
        <a:bodyPr/>
        <a:lstStyle/>
        <a:p>
          <a:endParaRPr lang="ru-RU"/>
        </a:p>
      </dgm:t>
    </dgm:pt>
    <dgm:pt modelId="{6EC5F159-5305-4B2D-A4C5-FC6911528ABA}" type="pres">
      <dgm:prSet presAssocID="{5FF1944D-5564-4522-BA6F-52088C6ABD8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BC97623-ECBE-404B-8C97-995D1EBB504B}" type="pres">
      <dgm:prSet presAssocID="{5FF1944D-5564-4522-BA6F-52088C6ABD85}" presName="Name1" presStyleCnt="0"/>
      <dgm:spPr/>
    </dgm:pt>
    <dgm:pt modelId="{BAA30A4F-88CC-49BD-A6F0-B0CF5E77CE44}" type="pres">
      <dgm:prSet presAssocID="{5FF1944D-5564-4522-BA6F-52088C6ABD85}" presName="cycle" presStyleCnt="0"/>
      <dgm:spPr/>
    </dgm:pt>
    <dgm:pt modelId="{42220E1C-CE80-4BB7-8679-C90D4ABEBEEA}" type="pres">
      <dgm:prSet presAssocID="{5FF1944D-5564-4522-BA6F-52088C6ABD85}" presName="srcNode" presStyleLbl="node1" presStyleIdx="0" presStyleCnt="7"/>
      <dgm:spPr/>
    </dgm:pt>
    <dgm:pt modelId="{8B73E187-563B-4C05-8CE1-6C53ABF22AE2}" type="pres">
      <dgm:prSet presAssocID="{5FF1944D-5564-4522-BA6F-52088C6ABD85}" presName="conn" presStyleLbl="parChTrans1D2" presStyleIdx="0" presStyleCnt="1"/>
      <dgm:spPr/>
      <dgm:t>
        <a:bodyPr/>
        <a:lstStyle/>
        <a:p>
          <a:endParaRPr lang="ru-RU"/>
        </a:p>
      </dgm:t>
    </dgm:pt>
    <dgm:pt modelId="{686308F1-56A4-4FD9-AC34-3AF9992AD703}" type="pres">
      <dgm:prSet presAssocID="{5FF1944D-5564-4522-BA6F-52088C6ABD85}" presName="extraNode" presStyleLbl="node1" presStyleIdx="0" presStyleCnt="7"/>
      <dgm:spPr/>
    </dgm:pt>
    <dgm:pt modelId="{EDD06C25-0924-4594-894F-1F82695218AC}" type="pres">
      <dgm:prSet presAssocID="{5FF1944D-5564-4522-BA6F-52088C6ABD85}" presName="dstNode" presStyleLbl="node1" presStyleIdx="0" presStyleCnt="7"/>
      <dgm:spPr/>
    </dgm:pt>
    <dgm:pt modelId="{92B31B34-5B10-489E-8BF3-89713991D15D}" type="pres">
      <dgm:prSet presAssocID="{4967E445-1E40-47C7-BEBA-5E176DF5EDAC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3F5FD7-B818-4A33-9DB0-C098A4BAE7E3}" type="pres">
      <dgm:prSet presAssocID="{4967E445-1E40-47C7-BEBA-5E176DF5EDAC}" presName="accent_1" presStyleCnt="0"/>
      <dgm:spPr/>
    </dgm:pt>
    <dgm:pt modelId="{9E68658A-32AF-4841-8062-17210FF4C7F7}" type="pres">
      <dgm:prSet presAssocID="{4967E445-1E40-47C7-BEBA-5E176DF5EDAC}" presName="accentRepeatNode" presStyleLbl="solidFgAcc1" presStyleIdx="0" presStyleCnt="7"/>
      <dgm:spPr/>
    </dgm:pt>
    <dgm:pt modelId="{2A39C3AD-5E08-499C-927D-860253DAD18C}" type="pres">
      <dgm:prSet presAssocID="{5C3C8D7A-3266-4A56-85FA-CFAA5D700B65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D8B5FB-77A7-4861-B434-7B7CF5E06FEC}" type="pres">
      <dgm:prSet presAssocID="{5C3C8D7A-3266-4A56-85FA-CFAA5D700B65}" presName="accent_2" presStyleCnt="0"/>
      <dgm:spPr/>
    </dgm:pt>
    <dgm:pt modelId="{06EA8EE9-1FBF-4122-9F42-3FEFDC67C4E3}" type="pres">
      <dgm:prSet presAssocID="{5C3C8D7A-3266-4A56-85FA-CFAA5D700B65}" presName="accentRepeatNode" presStyleLbl="solidFgAcc1" presStyleIdx="1" presStyleCnt="7"/>
      <dgm:spPr/>
    </dgm:pt>
    <dgm:pt modelId="{402D3030-1C7E-4BC1-BE22-165BCEB9867A}" type="pres">
      <dgm:prSet presAssocID="{C9A426AC-4B6D-418F-9279-A6B58F456AEC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E2587A-E574-4196-935E-176889F9AD36}" type="pres">
      <dgm:prSet presAssocID="{C9A426AC-4B6D-418F-9279-A6B58F456AEC}" presName="accent_3" presStyleCnt="0"/>
      <dgm:spPr/>
    </dgm:pt>
    <dgm:pt modelId="{4D52272B-8AB2-4BA1-986D-2A12259BB2CE}" type="pres">
      <dgm:prSet presAssocID="{C9A426AC-4B6D-418F-9279-A6B58F456AEC}" presName="accentRepeatNode" presStyleLbl="solidFgAcc1" presStyleIdx="2" presStyleCnt="7"/>
      <dgm:spPr/>
    </dgm:pt>
    <dgm:pt modelId="{F95F4405-436A-48A1-A78A-0B28BDBB6B19}" type="pres">
      <dgm:prSet presAssocID="{CA390ECB-EF06-4F2B-94D6-85464C124D81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DDFF1B-73FF-4D62-A457-CF2E84163073}" type="pres">
      <dgm:prSet presAssocID="{CA390ECB-EF06-4F2B-94D6-85464C124D81}" presName="accent_4" presStyleCnt="0"/>
      <dgm:spPr/>
    </dgm:pt>
    <dgm:pt modelId="{39296C7B-E024-48ED-8EE7-ADD69BF1EA1F}" type="pres">
      <dgm:prSet presAssocID="{CA390ECB-EF06-4F2B-94D6-85464C124D81}" presName="accentRepeatNode" presStyleLbl="solidFgAcc1" presStyleIdx="3" presStyleCnt="7"/>
      <dgm:spPr/>
    </dgm:pt>
    <dgm:pt modelId="{58AC9968-0A36-4F0F-A0B0-867B25D53EA2}" type="pres">
      <dgm:prSet presAssocID="{11D87801-8C59-4C69-81C0-52AEF521D8F3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8CDE9B-4FEB-418E-B02D-9BB5E68A8D3E}" type="pres">
      <dgm:prSet presAssocID="{11D87801-8C59-4C69-81C0-52AEF521D8F3}" presName="accent_5" presStyleCnt="0"/>
      <dgm:spPr/>
    </dgm:pt>
    <dgm:pt modelId="{34849B2F-A164-4E4B-88AE-E5FD9FDE76AC}" type="pres">
      <dgm:prSet presAssocID="{11D87801-8C59-4C69-81C0-52AEF521D8F3}" presName="accentRepeatNode" presStyleLbl="solidFgAcc1" presStyleIdx="4" presStyleCnt="7"/>
      <dgm:spPr/>
    </dgm:pt>
    <dgm:pt modelId="{51689653-5A4D-4047-BAAE-1F3938523C29}" type="pres">
      <dgm:prSet presAssocID="{9AD34212-AF30-4194-B85C-B0324241D12D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E62901-A326-4F61-9182-BD335FFBF50C}" type="pres">
      <dgm:prSet presAssocID="{9AD34212-AF30-4194-B85C-B0324241D12D}" presName="accent_6" presStyleCnt="0"/>
      <dgm:spPr/>
    </dgm:pt>
    <dgm:pt modelId="{B63FBBE8-BA60-4516-B7BC-D8FBFC045E42}" type="pres">
      <dgm:prSet presAssocID="{9AD34212-AF30-4194-B85C-B0324241D12D}" presName="accentRepeatNode" presStyleLbl="solidFgAcc1" presStyleIdx="5" presStyleCnt="7"/>
      <dgm:spPr/>
    </dgm:pt>
    <dgm:pt modelId="{79980F94-3CDC-44D0-8A70-5AEEFD533CA1}" type="pres">
      <dgm:prSet presAssocID="{69F130F5-ABF6-4C26-BF6C-35FD472672B4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1D24B1-FA80-4C60-BC54-9DA6A6226B35}" type="pres">
      <dgm:prSet presAssocID="{69F130F5-ABF6-4C26-BF6C-35FD472672B4}" presName="accent_7" presStyleCnt="0"/>
      <dgm:spPr/>
    </dgm:pt>
    <dgm:pt modelId="{6D54F8D9-E68A-4FAF-90F4-872371B6F77E}" type="pres">
      <dgm:prSet presAssocID="{69F130F5-ABF6-4C26-BF6C-35FD472672B4}" presName="accentRepeatNode" presStyleLbl="solidFgAcc1" presStyleIdx="6" presStyleCnt="7"/>
      <dgm:spPr/>
    </dgm:pt>
  </dgm:ptLst>
  <dgm:cxnLst>
    <dgm:cxn modelId="{2E148478-68A4-4A63-8945-5F76DBFD97FF}" srcId="{5FF1944D-5564-4522-BA6F-52088C6ABD85}" destId="{4967E445-1E40-47C7-BEBA-5E176DF5EDAC}" srcOrd="0" destOrd="0" parTransId="{B85361AF-3AB9-4313-8A5A-D0B4143125F9}" sibTransId="{6420282B-B254-4CB5-B623-92BB558107C7}"/>
    <dgm:cxn modelId="{15261CB1-C426-4DFF-98B7-D86D30942C2D}" type="presOf" srcId="{9AD34212-AF30-4194-B85C-B0324241D12D}" destId="{51689653-5A4D-4047-BAAE-1F3938523C29}" srcOrd="0" destOrd="0" presId="urn:microsoft.com/office/officeart/2008/layout/VerticalCurvedList"/>
    <dgm:cxn modelId="{B1CBF3CF-9FA6-4D95-8ADD-B82329C862D8}" srcId="{5FF1944D-5564-4522-BA6F-52088C6ABD85}" destId="{C9A426AC-4B6D-418F-9279-A6B58F456AEC}" srcOrd="2" destOrd="0" parTransId="{7015D8B6-61B8-40BD-8832-727A90493B94}" sibTransId="{61FFA1EA-5B8E-4E61-9779-E4C0BB6F17D4}"/>
    <dgm:cxn modelId="{E250FA42-3B84-436C-B2D7-84DB949A86D2}" srcId="{5FF1944D-5564-4522-BA6F-52088C6ABD85}" destId="{11D87801-8C59-4C69-81C0-52AEF521D8F3}" srcOrd="4" destOrd="0" parTransId="{978B7294-F379-4437-84DA-EE25523D4E57}" sibTransId="{72A188B6-64FD-4347-99F5-99D23D391027}"/>
    <dgm:cxn modelId="{15036396-5C53-4DAC-8E44-8453BFDC8FFC}" srcId="{5FF1944D-5564-4522-BA6F-52088C6ABD85}" destId="{5C3C8D7A-3266-4A56-85FA-CFAA5D700B65}" srcOrd="1" destOrd="0" parTransId="{B10EEB79-03EE-4E05-92C8-325F7EDB6E58}" sibTransId="{FF45F50A-96F3-4040-812E-198C7086E7AD}"/>
    <dgm:cxn modelId="{0E41D0E4-2F73-403A-BF6F-2EECCB2C1B10}" type="presOf" srcId="{6420282B-B254-4CB5-B623-92BB558107C7}" destId="{8B73E187-563B-4C05-8CE1-6C53ABF22AE2}" srcOrd="0" destOrd="0" presId="urn:microsoft.com/office/officeart/2008/layout/VerticalCurvedList"/>
    <dgm:cxn modelId="{85AF13CD-B422-4608-9001-745A669826D5}" type="presOf" srcId="{C9A426AC-4B6D-418F-9279-A6B58F456AEC}" destId="{402D3030-1C7E-4BC1-BE22-165BCEB9867A}" srcOrd="0" destOrd="0" presId="urn:microsoft.com/office/officeart/2008/layout/VerticalCurvedList"/>
    <dgm:cxn modelId="{8D5BB57F-AC05-4398-9574-87602155390E}" srcId="{5FF1944D-5564-4522-BA6F-52088C6ABD85}" destId="{CA390ECB-EF06-4F2B-94D6-85464C124D81}" srcOrd="3" destOrd="0" parTransId="{3F5517AD-C641-4AD2-A77D-D7831C90BCA1}" sibTransId="{A1288498-F356-47D2-BE17-0FF3035FE4B8}"/>
    <dgm:cxn modelId="{E5933594-623A-49CE-AC49-9C3936BECD31}" srcId="{5FF1944D-5564-4522-BA6F-52088C6ABD85}" destId="{69F130F5-ABF6-4C26-BF6C-35FD472672B4}" srcOrd="6" destOrd="0" parTransId="{276472F3-61DC-4046-BF4E-6A8A67143B8A}" sibTransId="{8882772B-3BAB-4460-99AC-008663E3E6DF}"/>
    <dgm:cxn modelId="{499C48BB-9652-47FA-9D3A-0358F21B100C}" type="presOf" srcId="{4967E445-1E40-47C7-BEBA-5E176DF5EDAC}" destId="{92B31B34-5B10-489E-8BF3-89713991D15D}" srcOrd="0" destOrd="0" presId="urn:microsoft.com/office/officeart/2008/layout/VerticalCurvedList"/>
    <dgm:cxn modelId="{0465568E-2B26-4B2C-A4DC-97C0D9F5B0E6}" type="presOf" srcId="{11D87801-8C59-4C69-81C0-52AEF521D8F3}" destId="{58AC9968-0A36-4F0F-A0B0-867B25D53EA2}" srcOrd="0" destOrd="0" presId="urn:microsoft.com/office/officeart/2008/layout/VerticalCurvedList"/>
    <dgm:cxn modelId="{362EECBD-DB4B-41ED-B0AE-646BE0424F69}" type="presOf" srcId="{69F130F5-ABF6-4C26-BF6C-35FD472672B4}" destId="{79980F94-3CDC-44D0-8A70-5AEEFD533CA1}" srcOrd="0" destOrd="0" presId="urn:microsoft.com/office/officeart/2008/layout/VerticalCurvedList"/>
    <dgm:cxn modelId="{55A1BE19-E7B8-4F78-B590-BAB3037C50DC}" type="presOf" srcId="{CA390ECB-EF06-4F2B-94D6-85464C124D81}" destId="{F95F4405-436A-48A1-A78A-0B28BDBB6B19}" srcOrd="0" destOrd="0" presId="urn:microsoft.com/office/officeart/2008/layout/VerticalCurvedList"/>
    <dgm:cxn modelId="{970C8E42-2531-4AF6-A941-107EF5632A44}" srcId="{5FF1944D-5564-4522-BA6F-52088C6ABD85}" destId="{9AD34212-AF30-4194-B85C-B0324241D12D}" srcOrd="5" destOrd="0" parTransId="{65F644B5-7EEB-4E64-9EB4-76D52E0B93FF}" sibTransId="{8F124A28-01AA-470E-992D-2B6647799AE9}"/>
    <dgm:cxn modelId="{9F68209A-1BF0-4C51-B499-5B5740826525}" type="presOf" srcId="{5C3C8D7A-3266-4A56-85FA-CFAA5D700B65}" destId="{2A39C3AD-5E08-499C-927D-860253DAD18C}" srcOrd="0" destOrd="0" presId="urn:microsoft.com/office/officeart/2008/layout/VerticalCurvedList"/>
    <dgm:cxn modelId="{CD5DBB5E-00A4-40BC-B480-21AD5A0AF0C8}" type="presOf" srcId="{5FF1944D-5564-4522-BA6F-52088C6ABD85}" destId="{6EC5F159-5305-4B2D-A4C5-FC6911528ABA}" srcOrd="0" destOrd="0" presId="urn:microsoft.com/office/officeart/2008/layout/VerticalCurvedList"/>
    <dgm:cxn modelId="{FFA6E47E-1903-4E0F-84D0-9FBB3F3599A3}" type="presParOf" srcId="{6EC5F159-5305-4B2D-A4C5-FC6911528ABA}" destId="{8BC97623-ECBE-404B-8C97-995D1EBB504B}" srcOrd="0" destOrd="0" presId="urn:microsoft.com/office/officeart/2008/layout/VerticalCurvedList"/>
    <dgm:cxn modelId="{52AA5470-EC99-488B-B02F-0DD7DBC6A0FF}" type="presParOf" srcId="{8BC97623-ECBE-404B-8C97-995D1EBB504B}" destId="{BAA30A4F-88CC-49BD-A6F0-B0CF5E77CE44}" srcOrd="0" destOrd="0" presId="urn:microsoft.com/office/officeart/2008/layout/VerticalCurvedList"/>
    <dgm:cxn modelId="{565DC1F8-9634-4438-A654-63121CD2B324}" type="presParOf" srcId="{BAA30A4F-88CC-49BD-A6F0-B0CF5E77CE44}" destId="{42220E1C-CE80-4BB7-8679-C90D4ABEBEEA}" srcOrd="0" destOrd="0" presId="urn:microsoft.com/office/officeart/2008/layout/VerticalCurvedList"/>
    <dgm:cxn modelId="{75658979-6B66-4AB9-B298-77E410BD484D}" type="presParOf" srcId="{BAA30A4F-88CC-49BD-A6F0-B0CF5E77CE44}" destId="{8B73E187-563B-4C05-8CE1-6C53ABF22AE2}" srcOrd="1" destOrd="0" presId="urn:microsoft.com/office/officeart/2008/layout/VerticalCurvedList"/>
    <dgm:cxn modelId="{BFE11788-0238-4743-8215-D8A518F68064}" type="presParOf" srcId="{BAA30A4F-88CC-49BD-A6F0-B0CF5E77CE44}" destId="{686308F1-56A4-4FD9-AC34-3AF9992AD703}" srcOrd="2" destOrd="0" presId="urn:microsoft.com/office/officeart/2008/layout/VerticalCurvedList"/>
    <dgm:cxn modelId="{A1E161B9-03D0-4F0A-BAA6-903309DE71FF}" type="presParOf" srcId="{BAA30A4F-88CC-49BD-A6F0-B0CF5E77CE44}" destId="{EDD06C25-0924-4594-894F-1F82695218AC}" srcOrd="3" destOrd="0" presId="urn:microsoft.com/office/officeart/2008/layout/VerticalCurvedList"/>
    <dgm:cxn modelId="{CA7FAED3-268F-4470-B77E-437F3BD59183}" type="presParOf" srcId="{8BC97623-ECBE-404B-8C97-995D1EBB504B}" destId="{92B31B34-5B10-489E-8BF3-89713991D15D}" srcOrd="1" destOrd="0" presId="urn:microsoft.com/office/officeart/2008/layout/VerticalCurvedList"/>
    <dgm:cxn modelId="{1E01D8E4-9C80-46D7-8B05-D7FBA05C62EA}" type="presParOf" srcId="{8BC97623-ECBE-404B-8C97-995D1EBB504B}" destId="{293F5FD7-B818-4A33-9DB0-C098A4BAE7E3}" srcOrd="2" destOrd="0" presId="urn:microsoft.com/office/officeart/2008/layout/VerticalCurvedList"/>
    <dgm:cxn modelId="{EAEBADE8-8292-4B1E-BB5D-7D230B0B9EFB}" type="presParOf" srcId="{293F5FD7-B818-4A33-9DB0-C098A4BAE7E3}" destId="{9E68658A-32AF-4841-8062-17210FF4C7F7}" srcOrd="0" destOrd="0" presId="urn:microsoft.com/office/officeart/2008/layout/VerticalCurvedList"/>
    <dgm:cxn modelId="{933B386B-F382-438E-97C8-38D747AA28FA}" type="presParOf" srcId="{8BC97623-ECBE-404B-8C97-995D1EBB504B}" destId="{2A39C3AD-5E08-499C-927D-860253DAD18C}" srcOrd="3" destOrd="0" presId="urn:microsoft.com/office/officeart/2008/layout/VerticalCurvedList"/>
    <dgm:cxn modelId="{832BBA76-B72E-46F2-A519-C091E2962C54}" type="presParOf" srcId="{8BC97623-ECBE-404B-8C97-995D1EBB504B}" destId="{99D8B5FB-77A7-4861-B434-7B7CF5E06FEC}" srcOrd="4" destOrd="0" presId="urn:microsoft.com/office/officeart/2008/layout/VerticalCurvedList"/>
    <dgm:cxn modelId="{C2351D17-C98B-48F5-9D4B-6DFDDCA87F20}" type="presParOf" srcId="{99D8B5FB-77A7-4861-B434-7B7CF5E06FEC}" destId="{06EA8EE9-1FBF-4122-9F42-3FEFDC67C4E3}" srcOrd="0" destOrd="0" presId="urn:microsoft.com/office/officeart/2008/layout/VerticalCurvedList"/>
    <dgm:cxn modelId="{9A61D568-404B-416A-A68A-9D4C1B19C3CF}" type="presParOf" srcId="{8BC97623-ECBE-404B-8C97-995D1EBB504B}" destId="{402D3030-1C7E-4BC1-BE22-165BCEB9867A}" srcOrd="5" destOrd="0" presId="urn:microsoft.com/office/officeart/2008/layout/VerticalCurvedList"/>
    <dgm:cxn modelId="{4885F0C0-9C51-4657-A831-87F07680B35F}" type="presParOf" srcId="{8BC97623-ECBE-404B-8C97-995D1EBB504B}" destId="{B0E2587A-E574-4196-935E-176889F9AD36}" srcOrd="6" destOrd="0" presId="urn:microsoft.com/office/officeart/2008/layout/VerticalCurvedList"/>
    <dgm:cxn modelId="{B083E73B-AA7B-4026-828B-BFD5C633F8CC}" type="presParOf" srcId="{B0E2587A-E574-4196-935E-176889F9AD36}" destId="{4D52272B-8AB2-4BA1-986D-2A12259BB2CE}" srcOrd="0" destOrd="0" presId="urn:microsoft.com/office/officeart/2008/layout/VerticalCurvedList"/>
    <dgm:cxn modelId="{99A4EECE-5DC7-4AD2-8D44-E1C430EB9FDE}" type="presParOf" srcId="{8BC97623-ECBE-404B-8C97-995D1EBB504B}" destId="{F95F4405-436A-48A1-A78A-0B28BDBB6B19}" srcOrd="7" destOrd="0" presId="urn:microsoft.com/office/officeart/2008/layout/VerticalCurvedList"/>
    <dgm:cxn modelId="{5951E1A8-1572-488D-BA78-4B5E44AC4EB4}" type="presParOf" srcId="{8BC97623-ECBE-404B-8C97-995D1EBB504B}" destId="{2CDDFF1B-73FF-4D62-A457-CF2E84163073}" srcOrd="8" destOrd="0" presId="urn:microsoft.com/office/officeart/2008/layout/VerticalCurvedList"/>
    <dgm:cxn modelId="{5F7EA863-F160-4DF5-B589-04E384C35415}" type="presParOf" srcId="{2CDDFF1B-73FF-4D62-A457-CF2E84163073}" destId="{39296C7B-E024-48ED-8EE7-ADD69BF1EA1F}" srcOrd="0" destOrd="0" presId="urn:microsoft.com/office/officeart/2008/layout/VerticalCurvedList"/>
    <dgm:cxn modelId="{814DA37B-1BF4-4DD6-9702-BD353882329A}" type="presParOf" srcId="{8BC97623-ECBE-404B-8C97-995D1EBB504B}" destId="{58AC9968-0A36-4F0F-A0B0-867B25D53EA2}" srcOrd="9" destOrd="0" presId="urn:microsoft.com/office/officeart/2008/layout/VerticalCurvedList"/>
    <dgm:cxn modelId="{A0078C17-6FBF-440B-AE28-0888963C5EA7}" type="presParOf" srcId="{8BC97623-ECBE-404B-8C97-995D1EBB504B}" destId="{BE8CDE9B-4FEB-418E-B02D-9BB5E68A8D3E}" srcOrd="10" destOrd="0" presId="urn:microsoft.com/office/officeart/2008/layout/VerticalCurvedList"/>
    <dgm:cxn modelId="{2F76E229-E2D1-4C9B-BA44-EDE3A00089C0}" type="presParOf" srcId="{BE8CDE9B-4FEB-418E-B02D-9BB5E68A8D3E}" destId="{34849B2F-A164-4E4B-88AE-E5FD9FDE76AC}" srcOrd="0" destOrd="0" presId="urn:microsoft.com/office/officeart/2008/layout/VerticalCurvedList"/>
    <dgm:cxn modelId="{A76F7294-DC3F-46A2-8C14-6A8774BA6F18}" type="presParOf" srcId="{8BC97623-ECBE-404B-8C97-995D1EBB504B}" destId="{51689653-5A4D-4047-BAAE-1F3938523C29}" srcOrd="11" destOrd="0" presId="urn:microsoft.com/office/officeart/2008/layout/VerticalCurvedList"/>
    <dgm:cxn modelId="{E9395259-98DB-4DFC-81F0-372E2B949E82}" type="presParOf" srcId="{8BC97623-ECBE-404B-8C97-995D1EBB504B}" destId="{E5E62901-A326-4F61-9182-BD335FFBF50C}" srcOrd="12" destOrd="0" presId="urn:microsoft.com/office/officeart/2008/layout/VerticalCurvedList"/>
    <dgm:cxn modelId="{C547AF80-CCD8-47EA-B704-3427374CF525}" type="presParOf" srcId="{E5E62901-A326-4F61-9182-BD335FFBF50C}" destId="{B63FBBE8-BA60-4516-B7BC-D8FBFC045E42}" srcOrd="0" destOrd="0" presId="urn:microsoft.com/office/officeart/2008/layout/VerticalCurvedList"/>
    <dgm:cxn modelId="{E51BF6F1-95FA-491D-8B0E-5F8F31CE8910}" type="presParOf" srcId="{8BC97623-ECBE-404B-8C97-995D1EBB504B}" destId="{79980F94-3CDC-44D0-8A70-5AEEFD533CA1}" srcOrd="13" destOrd="0" presId="urn:microsoft.com/office/officeart/2008/layout/VerticalCurvedList"/>
    <dgm:cxn modelId="{88F3102B-144D-46AB-84BE-AA462D801012}" type="presParOf" srcId="{8BC97623-ECBE-404B-8C97-995D1EBB504B}" destId="{601D24B1-FA80-4C60-BC54-9DA6A6226B35}" srcOrd="14" destOrd="0" presId="urn:microsoft.com/office/officeart/2008/layout/VerticalCurvedList"/>
    <dgm:cxn modelId="{5ED6F82C-610F-4E4C-8551-8341301A95DB}" type="presParOf" srcId="{601D24B1-FA80-4C60-BC54-9DA6A6226B35}" destId="{6D54F8D9-E68A-4FAF-90F4-872371B6F77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97C5B1-81D3-4C48-9CAF-B7AD44681F80}" type="doc">
      <dgm:prSet loTypeId="urn:microsoft.com/office/officeart/2005/8/layout/defaul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C111B1-5C31-471D-869B-08254AB56E23}">
      <dgm:prSet phldrT="[Текст]"/>
      <dgm:spPr/>
      <dgm:t>
        <a:bodyPr/>
        <a:lstStyle/>
        <a:p>
          <a:r>
            <a:rPr lang="ru-RU" dirty="0" smtClean="0"/>
            <a:t>Поведенческие</a:t>
          </a:r>
          <a:endParaRPr lang="ru-RU" dirty="0"/>
        </a:p>
      </dgm:t>
    </dgm:pt>
    <dgm:pt modelId="{AB96BDA4-94A3-4737-AAF7-11BC38F28A05}" type="parTrans" cxnId="{DFF2B918-CDFC-4768-96BE-70CE11C29274}">
      <dgm:prSet/>
      <dgm:spPr/>
      <dgm:t>
        <a:bodyPr/>
        <a:lstStyle/>
        <a:p>
          <a:endParaRPr lang="ru-RU"/>
        </a:p>
      </dgm:t>
    </dgm:pt>
    <dgm:pt modelId="{1E990349-7BB9-414F-8949-E8E31E536534}" type="sibTrans" cxnId="{DFF2B918-CDFC-4768-96BE-70CE11C29274}">
      <dgm:prSet/>
      <dgm:spPr/>
      <dgm:t>
        <a:bodyPr/>
        <a:lstStyle/>
        <a:p>
          <a:endParaRPr lang="ru-RU"/>
        </a:p>
      </dgm:t>
    </dgm:pt>
    <dgm:pt modelId="{9CB890C9-81E3-461E-9DB1-8A6DB3C98948}">
      <dgm:prSet phldrT="[Текст]"/>
      <dgm:spPr/>
      <dgm:t>
        <a:bodyPr/>
        <a:lstStyle/>
        <a:p>
          <a:r>
            <a:rPr lang="ru-RU" dirty="0" smtClean="0"/>
            <a:t>Физические</a:t>
          </a:r>
          <a:endParaRPr lang="ru-RU" dirty="0"/>
        </a:p>
      </dgm:t>
    </dgm:pt>
    <dgm:pt modelId="{9B4C309E-4CE7-4078-9323-1A5923D9EED0}" type="parTrans" cxnId="{B962EDC7-5F22-49FF-9212-DC6E6B5719AE}">
      <dgm:prSet/>
      <dgm:spPr/>
      <dgm:t>
        <a:bodyPr/>
        <a:lstStyle/>
        <a:p>
          <a:endParaRPr lang="ru-RU"/>
        </a:p>
      </dgm:t>
    </dgm:pt>
    <dgm:pt modelId="{F633FAB0-C870-43D6-B4C5-17C458B852FB}" type="sibTrans" cxnId="{B962EDC7-5F22-49FF-9212-DC6E6B5719AE}">
      <dgm:prSet/>
      <dgm:spPr/>
      <dgm:t>
        <a:bodyPr/>
        <a:lstStyle/>
        <a:p>
          <a:endParaRPr lang="ru-RU"/>
        </a:p>
      </dgm:t>
    </dgm:pt>
    <dgm:pt modelId="{716F68C1-2321-40C6-A664-33CB279BDC28}">
      <dgm:prSet phldrT="[Текст]"/>
      <dgm:spPr/>
      <dgm:t>
        <a:bodyPr/>
        <a:lstStyle/>
        <a:p>
          <a:r>
            <a:rPr lang="ru-RU" dirty="0" smtClean="0"/>
            <a:t>Специфические </a:t>
          </a:r>
          <a:endParaRPr lang="ru-RU" dirty="0"/>
        </a:p>
      </dgm:t>
    </dgm:pt>
    <dgm:pt modelId="{BAE3DEDF-638C-4DA8-983D-4532C59FBE15}" type="parTrans" cxnId="{B98B73A5-E6AE-439B-8CA1-0E74797D6BA8}">
      <dgm:prSet/>
      <dgm:spPr/>
      <dgm:t>
        <a:bodyPr/>
        <a:lstStyle/>
        <a:p>
          <a:endParaRPr lang="ru-RU"/>
        </a:p>
      </dgm:t>
    </dgm:pt>
    <dgm:pt modelId="{D620829A-26DD-4BDD-9EC8-726DFF6B1921}" type="sibTrans" cxnId="{B98B73A5-E6AE-439B-8CA1-0E74797D6BA8}">
      <dgm:prSet/>
      <dgm:spPr/>
      <dgm:t>
        <a:bodyPr/>
        <a:lstStyle/>
        <a:p>
          <a:endParaRPr lang="ru-RU"/>
        </a:p>
      </dgm:t>
    </dgm:pt>
    <dgm:pt modelId="{E84663E7-F160-4B18-9F70-D44B5B6B2673}">
      <dgm:prSet phldrT="[Текст]"/>
      <dgm:spPr/>
      <dgm:t>
        <a:bodyPr/>
        <a:lstStyle/>
        <a:p>
          <a:r>
            <a:rPr lang="ru-RU" dirty="0" smtClean="0"/>
            <a:t>Личностные</a:t>
          </a:r>
          <a:endParaRPr lang="ru-RU" dirty="0"/>
        </a:p>
      </dgm:t>
    </dgm:pt>
    <dgm:pt modelId="{4022C417-3B40-4448-80CD-BBF73BE0A40A}" type="parTrans" cxnId="{33740E51-17E4-4E5F-8982-47B237DA39F3}">
      <dgm:prSet/>
      <dgm:spPr/>
      <dgm:t>
        <a:bodyPr/>
        <a:lstStyle/>
        <a:p>
          <a:endParaRPr lang="ru-RU"/>
        </a:p>
      </dgm:t>
    </dgm:pt>
    <dgm:pt modelId="{2115E583-D0D3-4281-BAB2-56E49B8422E6}" type="sibTrans" cxnId="{33740E51-17E4-4E5F-8982-47B237DA39F3}">
      <dgm:prSet/>
      <dgm:spPr/>
      <dgm:t>
        <a:bodyPr/>
        <a:lstStyle/>
        <a:p>
          <a:endParaRPr lang="ru-RU"/>
        </a:p>
      </dgm:t>
    </dgm:pt>
    <dgm:pt modelId="{F97245DD-CB49-453F-A3F5-4AD8691BB202}">
      <dgm:prSet phldrT="[Текст]"/>
      <dgm:spPr/>
      <dgm:t>
        <a:bodyPr/>
        <a:lstStyle/>
        <a:p>
          <a:r>
            <a:rPr lang="ru-RU" dirty="0" smtClean="0"/>
            <a:t>Психосоматические</a:t>
          </a:r>
          <a:endParaRPr lang="ru-RU" dirty="0"/>
        </a:p>
      </dgm:t>
    </dgm:pt>
    <dgm:pt modelId="{C99F9F20-A4D2-4780-B517-B2FD28445AA0}" type="parTrans" cxnId="{6BF5150C-7962-49FF-B89D-C90380783A15}">
      <dgm:prSet/>
      <dgm:spPr/>
      <dgm:t>
        <a:bodyPr/>
        <a:lstStyle/>
        <a:p>
          <a:endParaRPr lang="ru-RU"/>
        </a:p>
      </dgm:t>
    </dgm:pt>
    <dgm:pt modelId="{E2A513EE-695B-4DC1-B827-7260A1D0FC0F}" type="sibTrans" cxnId="{6BF5150C-7962-49FF-B89D-C90380783A15}">
      <dgm:prSet/>
      <dgm:spPr/>
      <dgm:t>
        <a:bodyPr/>
        <a:lstStyle/>
        <a:p>
          <a:endParaRPr lang="ru-RU"/>
        </a:p>
      </dgm:t>
    </dgm:pt>
    <dgm:pt modelId="{7992CD41-0DC8-446C-A820-55674DC2EF79}" type="pres">
      <dgm:prSet presAssocID="{8D97C5B1-81D3-4C48-9CAF-B7AD44681F8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114B4F-D7B3-4D92-BF4E-91E52C9AB182}" type="pres">
      <dgm:prSet presAssocID="{B2C111B1-5C31-471D-869B-08254AB56E2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9386DB-111F-486D-A783-17FB7156530C}" type="pres">
      <dgm:prSet presAssocID="{1E990349-7BB9-414F-8949-E8E31E536534}" presName="sibTrans" presStyleCnt="0"/>
      <dgm:spPr/>
    </dgm:pt>
    <dgm:pt modelId="{60D22B03-4B1F-4710-AFFF-A40C461A900B}" type="pres">
      <dgm:prSet presAssocID="{9CB890C9-81E3-461E-9DB1-8A6DB3C9894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DFDFF9-029F-445F-8658-B35079CA6E66}" type="pres">
      <dgm:prSet presAssocID="{F633FAB0-C870-43D6-B4C5-17C458B852FB}" presName="sibTrans" presStyleCnt="0"/>
      <dgm:spPr/>
    </dgm:pt>
    <dgm:pt modelId="{86260527-1BCB-40C8-A94A-35517DD242D3}" type="pres">
      <dgm:prSet presAssocID="{716F68C1-2321-40C6-A664-33CB279BDC2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601A1A-CAA9-4041-99BE-37C5E0E4CEC2}" type="pres">
      <dgm:prSet presAssocID="{D620829A-26DD-4BDD-9EC8-726DFF6B1921}" presName="sibTrans" presStyleCnt="0"/>
      <dgm:spPr/>
    </dgm:pt>
    <dgm:pt modelId="{C1D6EA4D-157B-49DB-B6A1-D02C11839D93}" type="pres">
      <dgm:prSet presAssocID="{E84663E7-F160-4B18-9F70-D44B5B6B267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1EB1AF-24A1-436D-A6EB-0FB721D103B3}" type="pres">
      <dgm:prSet presAssocID="{2115E583-D0D3-4281-BAB2-56E49B8422E6}" presName="sibTrans" presStyleCnt="0"/>
      <dgm:spPr/>
    </dgm:pt>
    <dgm:pt modelId="{3C2A61DD-1582-4992-9097-1792B8B08763}" type="pres">
      <dgm:prSet presAssocID="{F97245DD-CB49-453F-A3F5-4AD8691BB20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8B73A5-E6AE-439B-8CA1-0E74797D6BA8}" srcId="{8D97C5B1-81D3-4C48-9CAF-B7AD44681F80}" destId="{716F68C1-2321-40C6-A664-33CB279BDC28}" srcOrd="2" destOrd="0" parTransId="{BAE3DEDF-638C-4DA8-983D-4532C59FBE15}" sibTransId="{D620829A-26DD-4BDD-9EC8-726DFF6B1921}"/>
    <dgm:cxn modelId="{E230D518-00B6-4D18-8A48-3AE9E3D3424A}" type="presOf" srcId="{F97245DD-CB49-453F-A3F5-4AD8691BB202}" destId="{3C2A61DD-1582-4992-9097-1792B8B08763}" srcOrd="0" destOrd="0" presId="urn:microsoft.com/office/officeart/2005/8/layout/default"/>
    <dgm:cxn modelId="{6BF5150C-7962-49FF-B89D-C90380783A15}" srcId="{8D97C5B1-81D3-4C48-9CAF-B7AD44681F80}" destId="{F97245DD-CB49-453F-A3F5-4AD8691BB202}" srcOrd="4" destOrd="0" parTransId="{C99F9F20-A4D2-4780-B517-B2FD28445AA0}" sibTransId="{E2A513EE-695B-4DC1-B827-7260A1D0FC0F}"/>
    <dgm:cxn modelId="{49CE3EC3-17B1-444C-90BB-C123DEE0043B}" type="presOf" srcId="{9CB890C9-81E3-461E-9DB1-8A6DB3C98948}" destId="{60D22B03-4B1F-4710-AFFF-A40C461A900B}" srcOrd="0" destOrd="0" presId="urn:microsoft.com/office/officeart/2005/8/layout/default"/>
    <dgm:cxn modelId="{B962EDC7-5F22-49FF-9212-DC6E6B5719AE}" srcId="{8D97C5B1-81D3-4C48-9CAF-B7AD44681F80}" destId="{9CB890C9-81E3-461E-9DB1-8A6DB3C98948}" srcOrd="1" destOrd="0" parTransId="{9B4C309E-4CE7-4078-9323-1A5923D9EED0}" sibTransId="{F633FAB0-C870-43D6-B4C5-17C458B852FB}"/>
    <dgm:cxn modelId="{34D0A1E0-21D8-489C-8805-25428697C7CE}" type="presOf" srcId="{B2C111B1-5C31-471D-869B-08254AB56E23}" destId="{BC114B4F-D7B3-4D92-BF4E-91E52C9AB182}" srcOrd="0" destOrd="0" presId="urn:microsoft.com/office/officeart/2005/8/layout/default"/>
    <dgm:cxn modelId="{9453341D-47DA-426B-8DFA-D49E9F24EDC8}" type="presOf" srcId="{E84663E7-F160-4B18-9F70-D44B5B6B2673}" destId="{C1D6EA4D-157B-49DB-B6A1-D02C11839D93}" srcOrd="0" destOrd="0" presId="urn:microsoft.com/office/officeart/2005/8/layout/default"/>
    <dgm:cxn modelId="{CE12DF6B-CBAD-4AB6-A57E-73652FA89D33}" type="presOf" srcId="{716F68C1-2321-40C6-A664-33CB279BDC28}" destId="{86260527-1BCB-40C8-A94A-35517DD242D3}" srcOrd="0" destOrd="0" presId="urn:microsoft.com/office/officeart/2005/8/layout/default"/>
    <dgm:cxn modelId="{33740E51-17E4-4E5F-8982-47B237DA39F3}" srcId="{8D97C5B1-81D3-4C48-9CAF-B7AD44681F80}" destId="{E84663E7-F160-4B18-9F70-D44B5B6B2673}" srcOrd="3" destOrd="0" parTransId="{4022C417-3B40-4448-80CD-BBF73BE0A40A}" sibTransId="{2115E583-D0D3-4281-BAB2-56E49B8422E6}"/>
    <dgm:cxn modelId="{CDB14572-F5E7-4809-B5BD-97F487981AE2}" type="presOf" srcId="{8D97C5B1-81D3-4C48-9CAF-B7AD44681F80}" destId="{7992CD41-0DC8-446C-A820-55674DC2EF79}" srcOrd="0" destOrd="0" presId="urn:microsoft.com/office/officeart/2005/8/layout/default"/>
    <dgm:cxn modelId="{DFF2B918-CDFC-4768-96BE-70CE11C29274}" srcId="{8D97C5B1-81D3-4C48-9CAF-B7AD44681F80}" destId="{B2C111B1-5C31-471D-869B-08254AB56E23}" srcOrd="0" destOrd="0" parTransId="{AB96BDA4-94A3-4737-AAF7-11BC38F28A05}" sibTransId="{1E990349-7BB9-414F-8949-E8E31E536534}"/>
    <dgm:cxn modelId="{115634E2-6BE2-462E-8EE7-0A87B9478BE8}" type="presParOf" srcId="{7992CD41-0DC8-446C-A820-55674DC2EF79}" destId="{BC114B4F-D7B3-4D92-BF4E-91E52C9AB182}" srcOrd="0" destOrd="0" presId="urn:microsoft.com/office/officeart/2005/8/layout/default"/>
    <dgm:cxn modelId="{47100C57-D9AB-4D22-A738-7406D764FDB4}" type="presParOf" srcId="{7992CD41-0DC8-446C-A820-55674DC2EF79}" destId="{FE9386DB-111F-486D-A783-17FB7156530C}" srcOrd="1" destOrd="0" presId="urn:microsoft.com/office/officeart/2005/8/layout/default"/>
    <dgm:cxn modelId="{6011A70E-F048-4661-8E38-FAEDEC5C6167}" type="presParOf" srcId="{7992CD41-0DC8-446C-A820-55674DC2EF79}" destId="{60D22B03-4B1F-4710-AFFF-A40C461A900B}" srcOrd="2" destOrd="0" presId="urn:microsoft.com/office/officeart/2005/8/layout/default"/>
    <dgm:cxn modelId="{37EEB6E5-6DB1-4A44-985F-5BD0AC511A68}" type="presParOf" srcId="{7992CD41-0DC8-446C-A820-55674DC2EF79}" destId="{DADFDFF9-029F-445F-8658-B35079CA6E66}" srcOrd="3" destOrd="0" presId="urn:microsoft.com/office/officeart/2005/8/layout/default"/>
    <dgm:cxn modelId="{8FA353ED-F2CA-409A-8646-28349DCCADCF}" type="presParOf" srcId="{7992CD41-0DC8-446C-A820-55674DC2EF79}" destId="{86260527-1BCB-40C8-A94A-35517DD242D3}" srcOrd="4" destOrd="0" presId="urn:microsoft.com/office/officeart/2005/8/layout/default"/>
    <dgm:cxn modelId="{FB68B6A0-E8B1-48EC-974C-413851A91CF9}" type="presParOf" srcId="{7992CD41-0DC8-446C-A820-55674DC2EF79}" destId="{D5601A1A-CAA9-4041-99BE-37C5E0E4CEC2}" srcOrd="5" destOrd="0" presId="urn:microsoft.com/office/officeart/2005/8/layout/default"/>
    <dgm:cxn modelId="{248E5F27-C1A8-4614-B6C5-CAAF61BF7799}" type="presParOf" srcId="{7992CD41-0DC8-446C-A820-55674DC2EF79}" destId="{C1D6EA4D-157B-49DB-B6A1-D02C11839D93}" srcOrd="6" destOrd="0" presId="urn:microsoft.com/office/officeart/2005/8/layout/default"/>
    <dgm:cxn modelId="{4D12B773-D5F9-4ABF-95A7-17CB8B5EF06D}" type="presParOf" srcId="{7992CD41-0DC8-446C-A820-55674DC2EF79}" destId="{EE1EB1AF-24A1-436D-A6EB-0FB721D103B3}" srcOrd="7" destOrd="0" presId="urn:microsoft.com/office/officeart/2005/8/layout/default"/>
    <dgm:cxn modelId="{4628E235-B644-494F-9A3A-7ED4EB2176EB}" type="presParOf" srcId="{7992CD41-0DC8-446C-A820-55674DC2EF79}" destId="{3C2A61DD-1582-4992-9097-1792B8B0876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7C3007-05DA-42F0-ADF3-C1ADA9F538FC}">
      <dsp:nvSpPr>
        <dsp:cNvPr id="0" name=""/>
        <dsp:cNvSpPr/>
      </dsp:nvSpPr>
      <dsp:spPr>
        <a:xfrm>
          <a:off x="1216534" y="799"/>
          <a:ext cx="3511042" cy="899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 контактному насилию относятся следующие</a:t>
          </a:r>
          <a:br>
            <a:rPr lang="ru-RU" sz="2000" kern="1200" dirty="0" smtClean="0"/>
          </a:br>
          <a:r>
            <a:rPr lang="ru-RU" sz="2000" kern="1200" dirty="0" smtClean="0"/>
            <a:t>действия:</a:t>
          </a:r>
          <a:endParaRPr lang="ru-RU" sz="2000" kern="1200" dirty="0"/>
        </a:p>
      </dsp:txBody>
      <dsp:txXfrm>
        <a:off x="1242889" y="27154"/>
        <a:ext cx="3458332" cy="847123"/>
      </dsp:txXfrm>
    </dsp:sp>
    <dsp:sp modelId="{E89AA5A7-F9CB-448A-84AB-278448184397}">
      <dsp:nvSpPr>
        <dsp:cNvPr id="0" name=""/>
        <dsp:cNvSpPr/>
      </dsp:nvSpPr>
      <dsp:spPr>
        <a:xfrm>
          <a:off x="1567638" y="900633"/>
          <a:ext cx="351104" cy="674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875"/>
              </a:lnTo>
              <a:lnTo>
                <a:pt x="351104" y="674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D7DF91-E8FA-41EA-9922-0A8BBBD913B1}">
      <dsp:nvSpPr>
        <dsp:cNvPr id="0" name=""/>
        <dsp:cNvSpPr/>
      </dsp:nvSpPr>
      <dsp:spPr>
        <a:xfrm>
          <a:off x="1918743" y="1125591"/>
          <a:ext cx="3329585" cy="899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половой акт с ребенком, совершенный вагинальным, оральным или анальным способом</a:t>
          </a:r>
          <a:endParaRPr lang="ru-RU" sz="1500" kern="1200" dirty="0"/>
        </a:p>
      </dsp:txBody>
      <dsp:txXfrm>
        <a:off x="1945098" y="1151946"/>
        <a:ext cx="3276875" cy="847123"/>
      </dsp:txXfrm>
    </dsp:sp>
    <dsp:sp modelId="{005F4645-EA33-468A-B9DB-9F5CCC5AE13C}">
      <dsp:nvSpPr>
        <dsp:cNvPr id="0" name=""/>
        <dsp:cNvSpPr/>
      </dsp:nvSpPr>
      <dsp:spPr>
        <a:xfrm>
          <a:off x="1567638" y="900633"/>
          <a:ext cx="351104" cy="1799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666"/>
              </a:lnTo>
              <a:lnTo>
                <a:pt x="351104" y="17996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A2D0A8-538A-4530-A1E7-59927B5E1529}">
      <dsp:nvSpPr>
        <dsp:cNvPr id="0" name=""/>
        <dsp:cNvSpPr/>
      </dsp:nvSpPr>
      <dsp:spPr>
        <a:xfrm>
          <a:off x="1918743" y="2250383"/>
          <a:ext cx="3222152" cy="899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мануальный оральный, генитальный или любой другой телесный контакт с половыми органами ребенка, а также ласки эрогенных зон тела ребенка</a:t>
          </a:r>
          <a:endParaRPr lang="ru-RU" sz="1500" kern="1200" dirty="0"/>
        </a:p>
      </dsp:txBody>
      <dsp:txXfrm>
        <a:off x="1945098" y="2276738"/>
        <a:ext cx="3169442" cy="847123"/>
      </dsp:txXfrm>
    </dsp:sp>
    <dsp:sp modelId="{23FCD7E6-6EED-4A04-9440-593F842040F6}">
      <dsp:nvSpPr>
        <dsp:cNvPr id="0" name=""/>
        <dsp:cNvSpPr/>
      </dsp:nvSpPr>
      <dsp:spPr>
        <a:xfrm>
          <a:off x="1567638" y="900633"/>
          <a:ext cx="351104" cy="2924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4458"/>
              </a:lnTo>
              <a:lnTo>
                <a:pt x="351104" y="29244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BD1955-1223-442F-A19D-9DD97B1F74A9}">
      <dsp:nvSpPr>
        <dsp:cNvPr id="0" name=""/>
        <dsp:cNvSpPr/>
      </dsp:nvSpPr>
      <dsp:spPr>
        <a:xfrm>
          <a:off x="1918743" y="3375175"/>
          <a:ext cx="3185568" cy="899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мастурбация обоюдная, со стороны ребенка и взрослого</a:t>
          </a:r>
          <a:endParaRPr lang="ru-RU" sz="1500" kern="1200" dirty="0"/>
        </a:p>
      </dsp:txBody>
      <dsp:txXfrm>
        <a:off x="1945098" y="3401530"/>
        <a:ext cx="3132858" cy="847123"/>
      </dsp:txXfrm>
    </dsp:sp>
    <dsp:sp modelId="{B322462A-5207-4BBA-9C8C-4314CD0ADBEB}">
      <dsp:nvSpPr>
        <dsp:cNvPr id="0" name=""/>
        <dsp:cNvSpPr/>
      </dsp:nvSpPr>
      <dsp:spPr>
        <a:xfrm>
          <a:off x="1567638" y="900633"/>
          <a:ext cx="351104" cy="4049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49250"/>
              </a:lnTo>
              <a:lnTo>
                <a:pt x="351104" y="40492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740AB1-9773-482D-8962-CBD748D48834}">
      <dsp:nvSpPr>
        <dsp:cNvPr id="0" name=""/>
        <dsp:cNvSpPr/>
      </dsp:nvSpPr>
      <dsp:spPr>
        <a:xfrm>
          <a:off x="1918743" y="4499966"/>
          <a:ext cx="3078135" cy="899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введение различных предметов во влагалище или анус</a:t>
          </a:r>
          <a:endParaRPr lang="ru-RU" sz="1500" kern="1200" dirty="0"/>
        </a:p>
      </dsp:txBody>
      <dsp:txXfrm>
        <a:off x="1945098" y="4526321"/>
        <a:ext cx="3025425" cy="847123"/>
      </dsp:txXfrm>
    </dsp:sp>
    <dsp:sp modelId="{5579F4BB-30EC-4EB3-8C05-DFDCDC706A87}">
      <dsp:nvSpPr>
        <dsp:cNvPr id="0" name=""/>
        <dsp:cNvSpPr/>
      </dsp:nvSpPr>
      <dsp:spPr>
        <a:xfrm>
          <a:off x="5177493" y="799"/>
          <a:ext cx="3527869" cy="899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 неконтактному сексуальному насилию относятся:</a:t>
          </a:r>
          <a:endParaRPr lang="ru-RU" sz="2000" kern="1200" dirty="0"/>
        </a:p>
      </dsp:txBody>
      <dsp:txXfrm>
        <a:off x="5203848" y="27154"/>
        <a:ext cx="3475159" cy="847123"/>
      </dsp:txXfrm>
    </dsp:sp>
    <dsp:sp modelId="{9A31D02D-0678-4D06-8D57-5DA7A0CA5210}">
      <dsp:nvSpPr>
        <dsp:cNvPr id="0" name=""/>
        <dsp:cNvSpPr/>
      </dsp:nvSpPr>
      <dsp:spPr>
        <a:xfrm>
          <a:off x="5530280" y="900633"/>
          <a:ext cx="352786" cy="674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875"/>
              </a:lnTo>
              <a:lnTo>
                <a:pt x="352786" y="6748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4BE10-2B01-4D6D-A7D5-BC3644272A04}">
      <dsp:nvSpPr>
        <dsp:cNvPr id="0" name=""/>
        <dsp:cNvSpPr/>
      </dsp:nvSpPr>
      <dsp:spPr>
        <a:xfrm>
          <a:off x="5883067" y="1125591"/>
          <a:ext cx="3415998" cy="899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демонстрация эротических и порнографических материалов</a:t>
          </a:r>
          <a:endParaRPr lang="ru-RU" sz="1500" kern="1200" dirty="0"/>
        </a:p>
      </dsp:txBody>
      <dsp:txXfrm>
        <a:off x="5909422" y="1151946"/>
        <a:ext cx="3363288" cy="847123"/>
      </dsp:txXfrm>
    </dsp:sp>
    <dsp:sp modelId="{037FD694-6C1B-4627-9211-A85CDC197D79}">
      <dsp:nvSpPr>
        <dsp:cNvPr id="0" name=""/>
        <dsp:cNvSpPr/>
      </dsp:nvSpPr>
      <dsp:spPr>
        <a:xfrm>
          <a:off x="5530280" y="900633"/>
          <a:ext cx="343961" cy="1781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1535"/>
              </a:lnTo>
              <a:lnTo>
                <a:pt x="343961" y="17815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881B6A-72CE-4AA9-B8E4-E0AA7596C2B9}">
      <dsp:nvSpPr>
        <dsp:cNvPr id="0" name=""/>
        <dsp:cNvSpPr/>
      </dsp:nvSpPr>
      <dsp:spPr>
        <a:xfrm>
          <a:off x="5874241" y="2232251"/>
          <a:ext cx="3358394" cy="899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Демонстрация обнаженных гениталий, груди или ягодиц ребенку (эксгибиционизм)</a:t>
          </a:r>
          <a:endParaRPr lang="ru-RU" sz="1500" kern="1200" dirty="0"/>
        </a:p>
      </dsp:txBody>
      <dsp:txXfrm>
        <a:off x="5900596" y="2258606"/>
        <a:ext cx="3305684" cy="847123"/>
      </dsp:txXfrm>
    </dsp:sp>
    <dsp:sp modelId="{6F48ED1F-34C3-462E-8BD3-083681AA197A}">
      <dsp:nvSpPr>
        <dsp:cNvPr id="0" name=""/>
        <dsp:cNvSpPr/>
      </dsp:nvSpPr>
      <dsp:spPr>
        <a:xfrm>
          <a:off x="5530280" y="900633"/>
          <a:ext cx="352786" cy="2924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4458"/>
              </a:lnTo>
              <a:lnTo>
                <a:pt x="352786" y="29244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89FB4-904B-4706-8D92-C0C37AF0D272}">
      <dsp:nvSpPr>
        <dsp:cNvPr id="0" name=""/>
        <dsp:cNvSpPr/>
      </dsp:nvSpPr>
      <dsp:spPr>
        <a:xfrm>
          <a:off x="5883067" y="3375175"/>
          <a:ext cx="3398361" cy="899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совершение полового акта в присутствии ребенка</a:t>
          </a:r>
          <a:endParaRPr lang="ru-RU" sz="1500" kern="1200" dirty="0"/>
        </a:p>
      </dsp:txBody>
      <dsp:txXfrm>
        <a:off x="5909422" y="3401530"/>
        <a:ext cx="3345651" cy="847123"/>
      </dsp:txXfrm>
    </dsp:sp>
    <dsp:sp modelId="{922567A4-36D9-4551-AA3F-1842C773D6C0}">
      <dsp:nvSpPr>
        <dsp:cNvPr id="0" name=""/>
        <dsp:cNvSpPr/>
      </dsp:nvSpPr>
      <dsp:spPr>
        <a:xfrm>
          <a:off x="5530280" y="900633"/>
          <a:ext cx="352786" cy="4049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49250"/>
              </a:lnTo>
              <a:lnTo>
                <a:pt x="352786" y="40492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3E776-FE0D-43BF-9CD4-1C24594E670A}">
      <dsp:nvSpPr>
        <dsp:cNvPr id="0" name=""/>
        <dsp:cNvSpPr/>
      </dsp:nvSpPr>
      <dsp:spPr>
        <a:xfrm>
          <a:off x="5883067" y="4499966"/>
          <a:ext cx="3398361" cy="899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подглядывание за ребенком во время совершения им интимных процедур (</a:t>
          </a:r>
          <a:r>
            <a:rPr lang="ru-RU" sz="1500" kern="1200" dirty="0" err="1" smtClean="0"/>
            <a:t>вуаеризм</a:t>
          </a:r>
          <a:r>
            <a:rPr lang="ru-RU" sz="1500" kern="1200" dirty="0" smtClean="0"/>
            <a:t>), принудительное раздевание ребенка</a:t>
          </a:r>
          <a:endParaRPr lang="ru-RU" sz="1500" kern="1200" dirty="0"/>
        </a:p>
      </dsp:txBody>
      <dsp:txXfrm>
        <a:off x="5909422" y="4526321"/>
        <a:ext cx="3345651" cy="8471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3E187-563B-4C05-8CE1-6C53ABF22AE2}">
      <dsp:nvSpPr>
        <dsp:cNvPr id="0" name=""/>
        <dsp:cNvSpPr/>
      </dsp:nvSpPr>
      <dsp:spPr>
        <a:xfrm>
          <a:off x="-5676905" y="-869485"/>
          <a:ext cx="6762724" cy="6762724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B31B34-5B10-489E-8BF3-89713991D15D}">
      <dsp:nvSpPr>
        <dsp:cNvPr id="0" name=""/>
        <dsp:cNvSpPr/>
      </dsp:nvSpPr>
      <dsp:spPr>
        <a:xfrm>
          <a:off x="352416" y="228379"/>
          <a:ext cx="10525732" cy="4565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239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solidFill>
                <a:schemeClr val="bg1"/>
              </a:solidFill>
            </a:rPr>
            <a:t>Миф I. Сексуальное насилие совершается в основном над детьми подросткового возраста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352416" y="228379"/>
        <a:ext cx="10525732" cy="456558"/>
      </dsp:txXfrm>
    </dsp:sp>
    <dsp:sp modelId="{9E68658A-32AF-4841-8062-17210FF4C7F7}">
      <dsp:nvSpPr>
        <dsp:cNvPr id="0" name=""/>
        <dsp:cNvSpPr/>
      </dsp:nvSpPr>
      <dsp:spPr>
        <a:xfrm>
          <a:off x="67067" y="171309"/>
          <a:ext cx="570698" cy="5706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39C3AD-5E08-499C-927D-860253DAD18C}">
      <dsp:nvSpPr>
        <dsp:cNvPr id="0" name=""/>
        <dsp:cNvSpPr/>
      </dsp:nvSpPr>
      <dsp:spPr>
        <a:xfrm>
          <a:off x="765871" y="913619"/>
          <a:ext cx="10112277" cy="4565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239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solidFill>
                <a:schemeClr val="bg1"/>
              </a:solidFill>
            </a:rPr>
            <a:t>Миф 2. Сексуальное насилие совершается только над девочками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765871" y="913619"/>
        <a:ext cx="10112277" cy="456558"/>
      </dsp:txXfrm>
    </dsp:sp>
    <dsp:sp modelId="{06EA8EE9-1FBF-4122-9F42-3FEFDC67C4E3}">
      <dsp:nvSpPr>
        <dsp:cNvPr id="0" name=""/>
        <dsp:cNvSpPr/>
      </dsp:nvSpPr>
      <dsp:spPr>
        <a:xfrm>
          <a:off x="480521" y="856549"/>
          <a:ext cx="570698" cy="5706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2D3030-1C7E-4BC1-BE22-165BCEB9867A}">
      <dsp:nvSpPr>
        <dsp:cNvPr id="0" name=""/>
        <dsp:cNvSpPr/>
      </dsp:nvSpPr>
      <dsp:spPr>
        <a:xfrm>
          <a:off x="992442" y="1598357"/>
          <a:ext cx="9885706" cy="4565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239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solidFill>
                <a:schemeClr val="bg1"/>
              </a:solidFill>
            </a:rPr>
            <a:t>Миф 3. Сексуальное насилие случается только один раз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992442" y="1598357"/>
        <a:ext cx="9885706" cy="456558"/>
      </dsp:txXfrm>
    </dsp:sp>
    <dsp:sp modelId="{4D52272B-8AB2-4BA1-986D-2A12259BB2CE}">
      <dsp:nvSpPr>
        <dsp:cNvPr id="0" name=""/>
        <dsp:cNvSpPr/>
      </dsp:nvSpPr>
      <dsp:spPr>
        <a:xfrm>
          <a:off x="707093" y="1541287"/>
          <a:ext cx="570698" cy="5706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5F4405-436A-48A1-A78A-0B28BDBB6B19}">
      <dsp:nvSpPr>
        <dsp:cNvPr id="0" name=""/>
        <dsp:cNvSpPr/>
      </dsp:nvSpPr>
      <dsp:spPr>
        <a:xfrm>
          <a:off x="1064784" y="2283597"/>
          <a:ext cx="9813364" cy="4565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239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solidFill>
                <a:schemeClr val="bg1"/>
              </a:solidFill>
            </a:rPr>
            <a:t>Миф 4. Дети соблазняют взрослых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1064784" y="2283597"/>
        <a:ext cx="9813364" cy="456558"/>
      </dsp:txXfrm>
    </dsp:sp>
    <dsp:sp modelId="{39296C7B-E024-48ED-8EE7-ADD69BF1EA1F}">
      <dsp:nvSpPr>
        <dsp:cNvPr id="0" name=""/>
        <dsp:cNvSpPr/>
      </dsp:nvSpPr>
      <dsp:spPr>
        <a:xfrm>
          <a:off x="779435" y="2226527"/>
          <a:ext cx="570698" cy="5706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AC9968-0A36-4F0F-A0B0-867B25D53EA2}">
      <dsp:nvSpPr>
        <dsp:cNvPr id="0" name=""/>
        <dsp:cNvSpPr/>
      </dsp:nvSpPr>
      <dsp:spPr>
        <a:xfrm>
          <a:off x="992442" y="2968837"/>
          <a:ext cx="9885706" cy="4565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239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</a:rPr>
            <a:t>М</a:t>
          </a:r>
          <a:r>
            <a:rPr lang="ru-RU" sz="2000" b="0" i="0" kern="1200" dirty="0" smtClean="0">
              <a:solidFill>
                <a:schemeClr val="bg1"/>
              </a:solidFill>
            </a:rPr>
            <a:t>иф 5. Только половой акт наносит ущерб ребенку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992442" y="2968837"/>
        <a:ext cx="9885706" cy="456558"/>
      </dsp:txXfrm>
    </dsp:sp>
    <dsp:sp modelId="{34849B2F-A164-4E4B-88AE-E5FD9FDE76AC}">
      <dsp:nvSpPr>
        <dsp:cNvPr id="0" name=""/>
        <dsp:cNvSpPr/>
      </dsp:nvSpPr>
      <dsp:spPr>
        <a:xfrm>
          <a:off x="707093" y="2911767"/>
          <a:ext cx="570698" cy="5706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689653-5A4D-4047-BAAE-1F3938523C29}">
      <dsp:nvSpPr>
        <dsp:cNvPr id="0" name=""/>
        <dsp:cNvSpPr/>
      </dsp:nvSpPr>
      <dsp:spPr>
        <a:xfrm>
          <a:off x="765871" y="3653574"/>
          <a:ext cx="10112277" cy="4565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239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solidFill>
                <a:schemeClr val="bg1"/>
              </a:solidFill>
            </a:rPr>
            <a:t>Миф 6. Только мужчины совершают сексуальное насилие над детьми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765871" y="3653574"/>
        <a:ext cx="10112277" cy="456558"/>
      </dsp:txXfrm>
    </dsp:sp>
    <dsp:sp modelId="{B63FBBE8-BA60-4516-B7BC-D8FBFC045E42}">
      <dsp:nvSpPr>
        <dsp:cNvPr id="0" name=""/>
        <dsp:cNvSpPr/>
      </dsp:nvSpPr>
      <dsp:spPr>
        <a:xfrm>
          <a:off x="480521" y="3596504"/>
          <a:ext cx="570698" cy="5706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980F94-3CDC-44D0-8A70-5AEEFD533CA1}">
      <dsp:nvSpPr>
        <dsp:cNvPr id="0" name=""/>
        <dsp:cNvSpPr/>
      </dsp:nvSpPr>
      <dsp:spPr>
        <a:xfrm>
          <a:off x="352416" y="4338814"/>
          <a:ext cx="10525732" cy="4565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239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solidFill>
                <a:schemeClr val="bg1"/>
              </a:solidFill>
            </a:rPr>
            <a:t>Миф 7. Сексуальное насилие совершается незнакомыми людьми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352416" y="4338814"/>
        <a:ext cx="10525732" cy="456558"/>
      </dsp:txXfrm>
    </dsp:sp>
    <dsp:sp modelId="{6D54F8D9-E68A-4FAF-90F4-872371B6F77E}">
      <dsp:nvSpPr>
        <dsp:cNvPr id="0" name=""/>
        <dsp:cNvSpPr/>
      </dsp:nvSpPr>
      <dsp:spPr>
        <a:xfrm>
          <a:off x="67067" y="4281744"/>
          <a:ext cx="570698" cy="5706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14B4F-D7B3-4D92-BF4E-91E52C9AB182}">
      <dsp:nvSpPr>
        <dsp:cNvPr id="0" name=""/>
        <dsp:cNvSpPr/>
      </dsp:nvSpPr>
      <dsp:spPr>
        <a:xfrm>
          <a:off x="1221978" y="2645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Поведенческие</a:t>
          </a:r>
          <a:endParaRPr lang="ru-RU" sz="2300" kern="1200" dirty="0"/>
        </a:p>
      </dsp:txBody>
      <dsp:txXfrm>
        <a:off x="1221978" y="2645"/>
        <a:ext cx="2706687" cy="1624012"/>
      </dsp:txXfrm>
    </dsp:sp>
    <dsp:sp modelId="{60D22B03-4B1F-4710-AFFF-A40C461A900B}">
      <dsp:nvSpPr>
        <dsp:cNvPr id="0" name=""/>
        <dsp:cNvSpPr/>
      </dsp:nvSpPr>
      <dsp:spPr>
        <a:xfrm>
          <a:off x="4199334" y="2645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Физические</a:t>
          </a:r>
          <a:endParaRPr lang="ru-RU" sz="2300" kern="1200" dirty="0"/>
        </a:p>
      </dsp:txBody>
      <dsp:txXfrm>
        <a:off x="4199334" y="2645"/>
        <a:ext cx="2706687" cy="1624012"/>
      </dsp:txXfrm>
    </dsp:sp>
    <dsp:sp modelId="{86260527-1BCB-40C8-A94A-35517DD242D3}">
      <dsp:nvSpPr>
        <dsp:cNvPr id="0" name=""/>
        <dsp:cNvSpPr/>
      </dsp:nvSpPr>
      <dsp:spPr>
        <a:xfrm>
          <a:off x="1221978" y="1897327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Специфические </a:t>
          </a:r>
          <a:endParaRPr lang="ru-RU" sz="2300" kern="1200" dirty="0"/>
        </a:p>
      </dsp:txBody>
      <dsp:txXfrm>
        <a:off x="1221978" y="1897327"/>
        <a:ext cx="2706687" cy="1624012"/>
      </dsp:txXfrm>
    </dsp:sp>
    <dsp:sp modelId="{C1D6EA4D-157B-49DB-B6A1-D02C11839D93}">
      <dsp:nvSpPr>
        <dsp:cNvPr id="0" name=""/>
        <dsp:cNvSpPr/>
      </dsp:nvSpPr>
      <dsp:spPr>
        <a:xfrm>
          <a:off x="4199334" y="1897327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Личностные</a:t>
          </a:r>
          <a:endParaRPr lang="ru-RU" sz="2300" kern="1200" dirty="0"/>
        </a:p>
      </dsp:txBody>
      <dsp:txXfrm>
        <a:off x="4199334" y="1897327"/>
        <a:ext cx="2706687" cy="1624012"/>
      </dsp:txXfrm>
    </dsp:sp>
    <dsp:sp modelId="{3C2A61DD-1582-4992-9097-1792B8B08763}">
      <dsp:nvSpPr>
        <dsp:cNvPr id="0" name=""/>
        <dsp:cNvSpPr/>
      </dsp:nvSpPr>
      <dsp:spPr>
        <a:xfrm>
          <a:off x="2710656" y="3792008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Психосоматические</a:t>
          </a:r>
          <a:endParaRPr lang="ru-RU" sz="2300" kern="1200" dirty="0"/>
        </a:p>
      </dsp:txBody>
      <dsp:txXfrm>
        <a:off x="2710656" y="3792008"/>
        <a:ext cx="2706687" cy="1624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037AFADC-A5CA-4A8A-A763-902FBC8700F5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3E7842DF-A5AE-4DA8-A3A2-314223B627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441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9578" y="0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9AE38EF9-79A9-462A-B2A1-A653FCCB2239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196" y="4786719"/>
            <a:ext cx="5452747" cy="391655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9354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9578" y="9449354"/>
            <a:ext cx="2953969" cy="497921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9A7A5A7B-7618-4E75-A911-3160B3139E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007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1.  </a:t>
            </a:r>
            <a:r>
              <a:rPr lang="ru-RU" b="1" dirty="0" smtClean="0"/>
              <a:t>Безопасность.</a:t>
            </a:r>
            <a:endParaRPr lang="ru-RU" dirty="0" smtClean="0"/>
          </a:p>
          <a:p>
            <a:r>
              <a:rPr lang="ru-RU" dirty="0" smtClean="0"/>
              <a:t>Ребенок должен чувствовать себя в безопасности во время беседы. Сексуальное насилие – сложнейший предмет обсуждения как для родителей, так и для ребенка, поэтому критично, чтобы разговор состоялся в максимально комфортной среде. Подгадайте свободный момент, когда ни сыну/дочери, ни вам не надо никуда торопиться. Предложите ребенку поговорить, заранее предупредив о том, что намерены задать некоторые вопросы, честные ответы на которые не повлекут за собой никаких негативных последствий для ребенка.</a:t>
            </a:r>
          </a:p>
          <a:p>
            <a:r>
              <a:rPr lang="ru-RU" b="1" dirty="0" smtClean="0"/>
              <a:t>2. Задаем ребенку вопрос о том, была ли нарушена его/ее сексуальная неприкосновенность.</a:t>
            </a:r>
            <a:endParaRPr lang="ru-RU" dirty="0" smtClean="0"/>
          </a:p>
          <a:p>
            <a:r>
              <a:rPr lang="ru-RU" dirty="0" smtClean="0"/>
              <a:t>Как только вы убедились в том, что ребенку с вами сейчас комфортно, аккуратно начните предметный разговор. Главный вопрос можно сформулировать следующим образом: </a:t>
            </a:r>
            <a:r>
              <a:rPr lang="ru-RU" i="1" dirty="0" smtClean="0"/>
              <a:t>«Прикасался (просил, собирался) или производил ли иные манипуляции кто-то когда-либо к твоим интимным местам (с твоими интимными местами)?». </a:t>
            </a:r>
            <a:r>
              <a:rPr lang="ru-RU" dirty="0" smtClean="0"/>
              <a:t>При описании частей тела, к которым не должны прикасаться или проявлять интерес другие люди, используйте простые слова и выражения, знакомые вашему ребенку.</a:t>
            </a:r>
          </a:p>
          <a:p>
            <a:r>
              <a:rPr lang="ru-RU" b="1" dirty="0" smtClean="0"/>
              <a:t>3. Если ребенок говорит </a:t>
            </a:r>
            <a:r>
              <a:rPr lang="ru-RU" b="1" i="1" dirty="0" smtClean="0"/>
              <a:t>«Нет»</a:t>
            </a:r>
            <a:r>
              <a:rPr lang="ru-RU" b="1" dirty="0" smtClean="0"/>
              <a:t> или отмалчивается, задаем малышу/ малышке вопрос о причинах изменения в его/ее поведении, которые и стали причиной происходящего разговора.</a:t>
            </a:r>
            <a:endParaRPr lang="ru-RU" dirty="0" smtClean="0"/>
          </a:p>
          <a:p>
            <a:r>
              <a:rPr lang="ru-RU" dirty="0" smtClean="0"/>
              <a:t>К примеру, вы можете сказать, что заметили его/ее страх перед походом на  тренировку, в детский сад, школу, которого раньше не наблюдали, и хотели бы узнать о его истоках: </a:t>
            </a:r>
            <a:r>
              <a:rPr lang="ru-RU" i="1" dirty="0" smtClean="0"/>
              <a:t>«Ты стал застенчивым (агрессивным, скрытным и т.д.). Почему? Я беспокоюсь и хотел (-а) бы поговорить об этом».</a:t>
            </a:r>
            <a:r>
              <a:rPr lang="ru-RU" dirty="0" smtClean="0"/>
              <a:t> Должен прозвучать конкретный вопрос о том, стало ли определенное событие или конкретный человек причиной перемен в поведении.</a:t>
            </a:r>
          </a:p>
          <a:p>
            <a:r>
              <a:rPr lang="ru-RU" b="1" dirty="0" smtClean="0"/>
              <a:t>4. Секрет.</a:t>
            </a:r>
            <a:endParaRPr lang="ru-RU" dirty="0" smtClean="0"/>
          </a:p>
          <a:p>
            <a:r>
              <a:rPr lang="ru-RU" dirty="0" smtClean="0"/>
              <a:t>Часто насильник берет обещание у ребенка хранить то, что происходило (происходит), в секрете; не исключено и запугивание ребенка преступника с целью сокрытия злодеяния. Если ваш ребенок подтверждает, что обещал (-а) никому не рассказывать, объясните ему/ей, что существуют ситуации, когда раскрыть тайну – это норма, и никто от этого не пострадает, в особенности «ты, малыш».</a:t>
            </a:r>
          </a:p>
          <a:p>
            <a:r>
              <a:rPr lang="ru-RU" b="1" dirty="0" smtClean="0"/>
              <a:t>5</a:t>
            </a:r>
            <a:r>
              <a:rPr lang="ru-RU" dirty="0" smtClean="0"/>
              <a:t>. </a:t>
            </a:r>
            <a:r>
              <a:rPr lang="ru-RU" b="1" dirty="0" smtClean="0"/>
              <a:t>Поддержка.</a:t>
            </a:r>
            <a:endParaRPr lang="ru-RU" dirty="0" smtClean="0"/>
          </a:p>
          <a:p>
            <a:r>
              <a:rPr lang="ru-RU" dirty="0" smtClean="0"/>
              <a:t>Перво-наперво заверьте вашего ребенка, что у настоящего разговора есть одна лишь цель – вы хотите уберечь его/ее или помочь от (в) опасной ситуации. Продемонстрируйте свою лояльность и поддержку. И в случае, если опасения не подтвердились, уверьте, что если его/ее сексуальная неприкосновенность однажды будет нарушена, то ребенок всегда может и должен рассказать об этом вам, родителям.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A5A7B-7618-4E75-A911-3160B3139EAA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964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https://www.who.int/ru/news-room/fact-sheets/detail/child-maltreatment</a:t>
            </a:r>
            <a:endParaRPr lang="ru-RU" dirty="0" smtClean="0"/>
          </a:p>
          <a:p>
            <a:pPr defTabSz="916412">
              <a:defRPr/>
            </a:pPr>
            <a:r>
              <a:rPr lang="ru-RU" b="1" dirty="0"/>
              <a:t>Федеральный закон от 29.12.2010 N 436-ФЗ (ред. от 01.07.2021) "О защите детей от информации, причиняющей вред их здоровью и развитию"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A5A7B-7618-4E75-A911-3160B3139EAA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076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F08E-1126-4D18-9DC1-F62AA1AC9585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3582-0C5D-4AB6-B39B-9F513797B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83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F08E-1126-4D18-9DC1-F62AA1AC9585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3582-0C5D-4AB6-B39B-9F513797B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87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F08E-1126-4D18-9DC1-F62AA1AC9585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3582-0C5D-4AB6-B39B-9F513797B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7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F08E-1126-4D18-9DC1-F62AA1AC9585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3582-0C5D-4AB6-B39B-9F513797B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27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F08E-1126-4D18-9DC1-F62AA1AC9585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3582-0C5D-4AB6-B39B-9F513797B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17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F08E-1126-4D18-9DC1-F62AA1AC9585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3582-0C5D-4AB6-B39B-9F513797B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60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F08E-1126-4D18-9DC1-F62AA1AC9585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3582-0C5D-4AB6-B39B-9F513797B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94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F08E-1126-4D18-9DC1-F62AA1AC9585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3582-0C5D-4AB6-B39B-9F513797B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F08E-1126-4D18-9DC1-F62AA1AC9585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3582-0C5D-4AB6-B39B-9F513797B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10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F08E-1126-4D18-9DC1-F62AA1AC9585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3582-0C5D-4AB6-B39B-9F513797B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61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F08E-1126-4D18-9DC1-F62AA1AC9585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13582-0C5D-4AB6-B39B-9F513797B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50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FF08E-1126-4D18-9DC1-F62AA1AC9585}" type="datetimeFigureOut">
              <a:rPr lang="ru-RU" smtClean="0"/>
              <a:t>14.05.2022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13582-0C5D-4AB6-B39B-9F513797B2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4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5440" y="2196480"/>
            <a:ext cx="10045116" cy="1584176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О методах выявления сексуального насилия над ребенком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39616" y="332656"/>
            <a:ext cx="7406640" cy="72008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2000" dirty="0"/>
              <a:t>Государственное областное бюджетное учреждение Мурманской области</a:t>
            </a:r>
          </a:p>
          <a:p>
            <a:pPr algn="ctr"/>
            <a:r>
              <a:rPr lang="ru-RU" sz="2000" dirty="0"/>
              <a:t>«Центр Психолого-педагогической, медицинской и социальной помощи»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34" l="0" r="100000">
                        <a14:foregroundMark x1="82741" y1="77289" x2="82741" y2="772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91544" y="409171"/>
            <a:ext cx="490940" cy="643565"/>
          </a:xfrm>
          <a:prstGeom prst="rect">
            <a:avLst/>
          </a:prstGeom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2237014" y="4725144"/>
            <a:ext cx="9540290" cy="1367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800" dirty="0" smtClean="0">
                <a:latin typeface="+mj-lt"/>
              </a:rPr>
              <a:t>Начальник Координационного центра содействия семейному устройству детей-сирот и детей, оставшихся без попечения родителей Шмуйлович Е.В.</a:t>
            </a:r>
          </a:p>
          <a:p>
            <a:pPr algn="r"/>
            <a:endParaRPr lang="ru-RU" sz="1800" dirty="0">
              <a:latin typeface="+mj-lt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192443" y="5940896"/>
            <a:ext cx="3771110" cy="5120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+mj-lt"/>
              </a:rPr>
              <a:t>г. Мурманск</a:t>
            </a:r>
          </a:p>
          <a:p>
            <a:r>
              <a:rPr lang="ru-RU" sz="1400" dirty="0" smtClean="0">
                <a:latin typeface="+mj-lt"/>
              </a:rPr>
              <a:t>16.05.2022 г.</a:t>
            </a:r>
            <a:endParaRPr lang="ru-RU" sz="14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103" y="76470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Почему общество осуждает жертву насилия и ищет объяснения поведению насильника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80927"/>
            <a:ext cx="10515600" cy="339603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Потребность дистанцироваться от неприятного происшествия, тем самым подтвердить свою иллюзию неуязвимости.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Культура изнасилования: литература, фильмы, СМИ, игры.</a:t>
            </a:r>
          </a:p>
          <a:p>
            <a:pPr marL="514350" indent="-514350">
              <a:buAutoNum type="arabicPeriod"/>
            </a:pPr>
            <a:r>
              <a:rPr lang="ru-RU" dirty="0" smtClean="0"/>
              <a:t>Историческая особенность: женщина как имущество, меньшая социальная значимость, недоверие к слову женщины.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2229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11663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Мифы, представляющие </a:t>
            </a:r>
            <a:r>
              <a:rPr lang="ru-RU" sz="3100" dirty="0"/>
              <a:t>собой попытку, часто неосознанную, искажения причин </a:t>
            </a:r>
            <a:r>
              <a:rPr lang="ru-RU" sz="3100" dirty="0" smtClean="0"/>
              <a:t>и последствий </a:t>
            </a:r>
            <a:r>
              <a:rPr lang="ru-RU" sz="3100" dirty="0"/>
              <a:t>сексуального насилия над </a:t>
            </a:r>
            <a:r>
              <a:rPr lang="ru-RU" sz="3100" dirty="0" smtClean="0"/>
              <a:t>несовершеннолетними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929571"/>
              </p:ext>
            </p:extLst>
          </p:nvPr>
        </p:nvGraphicFramePr>
        <p:xfrm>
          <a:off x="623392" y="1429582"/>
          <a:ext cx="10945216" cy="5023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050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35063435"/>
              </p:ext>
            </p:extLst>
          </p:nvPr>
        </p:nvGraphicFramePr>
        <p:xfrm>
          <a:off x="2063552" y="141692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75520" y="404664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Признаки сексуального насилия над несовершеннолетними</a:t>
            </a:r>
            <a:r>
              <a:rPr lang="ru-RU" sz="24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620688"/>
            <a:ext cx="11017224" cy="576064"/>
          </a:xfrm>
        </p:spPr>
        <p:txBody>
          <a:bodyPr>
            <a:noAutofit/>
          </a:bodyPr>
          <a:lstStyle/>
          <a:p>
            <a:r>
              <a:rPr lang="ru-RU" sz="4200" dirty="0" smtClean="0"/>
              <a:t>Специфические маркеры жестокого обращения </a:t>
            </a:r>
            <a:r>
              <a:rPr lang="ru-RU" sz="3600" dirty="0" smtClean="0"/>
              <a:t>(сексуальное насилие):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700808"/>
            <a:ext cx="10515600" cy="4764187"/>
          </a:xfrm>
        </p:spPr>
        <p:txBody>
          <a:bodyPr>
            <a:normAutofit fontScale="85000" lnSpcReduction="10000"/>
          </a:bodyPr>
          <a:lstStyle/>
          <a:p>
            <a:pPr algn="just">
              <a:buClr>
                <a:schemeClr val="accent5"/>
              </a:buClr>
              <a:buFont typeface="Wingdings" pitchFamily="2" charset="2"/>
              <a:buChar char="§"/>
            </a:pPr>
            <a:r>
              <a:rPr lang="ru-RU" dirty="0" smtClean="0"/>
              <a:t>Откровенно сексуальные игры и поведение, не соответствующие уровню развития.</a:t>
            </a:r>
          </a:p>
          <a:p>
            <a:pPr algn="just">
              <a:buClr>
                <a:schemeClr val="accent5"/>
              </a:buClr>
              <a:buFont typeface="Wingdings" pitchFamily="2" charset="2"/>
              <a:buChar char="§"/>
            </a:pPr>
            <a:r>
              <a:rPr lang="ru-RU" dirty="0" smtClean="0"/>
              <a:t>Сексуально окрашенные рисунки и разговоры.</a:t>
            </a:r>
          </a:p>
          <a:p>
            <a:pPr algn="just">
              <a:buClr>
                <a:schemeClr val="accent5"/>
              </a:buClr>
              <a:buFont typeface="Wingdings" pitchFamily="2" charset="2"/>
              <a:buChar char="§"/>
            </a:pPr>
            <a:r>
              <a:rPr lang="ru-RU" dirty="0" smtClean="0"/>
              <a:t>Способность в деталях описать различные действия сексуального характера.</a:t>
            </a:r>
          </a:p>
          <a:p>
            <a:pPr algn="just">
              <a:buClr>
                <a:schemeClr val="accent5"/>
              </a:buClr>
              <a:buFont typeface="Wingdings" pitchFamily="2" charset="2"/>
              <a:buChar char="§"/>
            </a:pPr>
            <a:r>
              <a:rPr lang="ru-RU" dirty="0" smtClean="0"/>
              <a:t>Чрезмерная мастурбация, открытая мастурбация.</a:t>
            </a:r>
          </a:p>
          <a:p>
            <a:pPr algn="just">
              <a:buClr>
                <a:schemeClr val="accent5"/>
              </a:buClr>
              <a:buFont typeface="Wingdings" pitchFamily="2" charset="2"/>
              <a:buChar char="§"/>
            </a:pPr>
            <a:r>
              <a:rPr lang="ru-RU" dirty="0" smtClean="0"/>
              <a:t>Вовлечение других детей в действия сексуального характера.</a:t>
            </a:r>
          </a:p>
          <a:p>
            <a:pPr algn="just">
              <a:buClr>
                <a:schemeClr val="accent5"/>
              </a:buClr>
              <a:buFont typeface="Wingdings" pitchFamily="2" charset="2"/>
              <a:buChar char="§"/>
            </a:pPr>
            <a:r>
              <a:rPr lang="ru-RU" dirty="0" smtClean="0"/>
              <a:t>Сексуальное насилие со стороны несовершеннолетнего по отношению к другим детям.</a:t>
            </a:r>
          </a:p>
          <a:p>
            <a:pPr algn="just">
              <a:buClr>
                <a:schemeClr val="accent5"/>
              </a:buClr>
              <a:buFont typeface="Wingdings" pitchFamily="2" charset="2"/>
              <a:buChar char="§"/>
            </a:pPr>
            <a:r>
              <a:rPr lang="ru-RU" dirty="0" smtClean="0"/>
              <a:t>Избегание мужчин или женщин, конкретных мест.</a:t>
            </a:r>
          </a:p>
          <a:p>
            <a:pPr algn="just">
              <a:buClr>
                <a:schemeClr val="accent5"/>
              </a:buClr>
              <a:buFont typeface="Wingdings" pitchFamily="2" charset="2"/>
              <a:buChar char="§"/>
            </a:pPr>
            <a:r>
              <a:rPr lang="ru-RU" dirty="0" smtClean="0"/>
              <a:t>Изоляция от сверстников.</a:t>
            </a:r>
          </a:p>
          <a:p>
            <a:pPr algn="just">
              <a:buClr>
                <a:schemeClr val="accent5"/>
              </a:buClr>
              <a:buFont typeface="Wingdings" pitchFamily="2" charset="2"/>
              <a:buChar char="§"/>
            </a:pPr>
            <a:r>
              <a:rPr lang="ru-RU" dirty="0" smtClean="0"/>
              <a:t>Раннее начало сексуальной жизни, частая смена партнеров.</a:t>
            </a:r>
          </a:p>
          <a:p>
            <a:pPr algn="just">
              <a:buClr>
                <a:schemeClr val="accent5"/>
              </a:buClr>
              <a:buFont typeface="Wingdings" pitchFamily="2" charset="2"/>
              <a:buChar char="§"/>
            </a:pPr>
            <a:r>
              <a:rPr lang="ru-RU" dirty="0"/>
              <a:t>Промискуитет </a:t>
            </a:r>
            <a:r>
              <a:rPr lang="ru-RU" dirty="0" smtClean="0"/>
              <a:t>и проституция.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78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/>
              <a:t>ШАГ ПЕРВЫЙ:</a:t>
            </a:r>
            <a:r>
              <a:rPr lang="ru-RU" u="sng" dirty="0"/>
              <a:t> </a:t>
            </a:r>
            <a:r>
              <a:rPr lang="ru-RU" b="1" u="sng" dirty="0"/>
              <a:t>Фиксируем </a:t>
            </a:r>
            <a:r>
              <a:rPr lang="ru-RU" b="1" u="sng" dirty="0" smtClean="0"/>
              <a:t>признаки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360" y="1556792"/>
            <a:ext cx="11449272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1</a:t>
            </a:r>
            <a:r>
              <a:rPr lang="ru-RU" b="1" dirty="0"/>
              <a:t>.</a:t>
            </a:r>
            <a:r>
              <a:rPr lang="ru-RU" dirty="0"/>
              <a:t>  </a:t>
            </a:r>
            <a:r>
              <a:rPr lang="ru-RU" b="1" dirty="0"/>
              <a:t>Ребенок в ранее нехарактерной для него мере становится замкнутым.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2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b="1" dirty="0"/>
              <a:t>Поведение ребенка не соответствует его возрасту – происходит откат на несколько лет </a:t>
            </a:r>
            <a:r>
              <a:rPr lang="ru-RU" b="1" dirty="0" smtClean="0"/>
              <a:t>назад (пример: </a:t>
            </a:r>
            <a:r>
              <a:rPr lang="ru-RU" dirty="0" smtClean="0"/>
              <a:t>ребенок </a:t>
            </a:r>
            <a:r>
              <a:rPr lang="ru-RU" dirty="0"/>
              <a:t>снова начинает писаться по ночам</a:t>
            </a:r>
            <a:r>
              <a:rPr lang="ru-RU" dirty="0" smtClean="0"/>
              <a:t>; ребенок </a:t>
            </a:r>
            <a:r>
              <a:rPr lang="ru-RU" dirty="0"/>
              <a:t>впадает в истерику или проявляет агрессию без видимых на то </a:t>
            </a:r>
            <a:r>
              <a:rPr lang="ru-RU" dirty="0" smtClean="0"/>
              <a:t>причин).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3. Кошмары и иные расстройства сна.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4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b="1" dirty="0"/>
              <a:t>«Подозрительные» игры.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5</a:t>
            </a:r>
            <a:r>
              <a:rPr lang="ru-RU" b="1" dirty="0"/>
              <a:t>.</a:t>
            </a:r>
            <a:r>
              <a:rPr lang="ru-RU" dirty="0"/>
              <a:t>  </a:t>
            </a:r>
            <a:r>
              <a:rPr lang="ru-RU" b="1" dirty="0"/>
              <a:t>Резкая перемена характера.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6.</a:t>
            </a:r>
            <a:r>
              <a:rPr lang="ru-RU" dirty="0" smtClean="0"/>
              <a:t>  </a:t>
            </a:r>
            <a:r>
              <a:rPr lang="ru-RU" b="1" dirty="0" smtClean="0"/>
              <a:t>Нездоровая реакция на определенные места и конкретных людей.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7.</a:t>
            </a:r>
            <a:r>
              <a:rPr lang="ru-RU" dirty="0"/>
              <a:t>  </a:t>
            </a:r>
            <a:r>
              <a:rPr lang="ru-RU" b="1" dirty="0"/>
              <a:t>Телесные </a:t>
            </a:r>
            <a:r>
              <a:rPr lang="ru-RU" b="1" dirty="0" smtClean="0"/>
              <a:t>повреждения </a:t>
            </a:r>
            <a:endParaRPr lang="ru-RU" dirty="0"/>
          </a:p>
          <a:p>
            <a:r>
              <a:rPr lang="ru-RU" dirty="0"/>
              <a:t>боль, кровотечение или выделения, изменение цвета (все в области рта, влагалища и ануса);</a:t>
            </a:r>
          </a:p>
          <a:p>
            <a:r>
              <a:rPr lang="ru-RU" dirty="0"/>
              <a:t>боль при мочеиспускании и испражнении;</a:t>
            </a:r>
          </a:p>
          <a:p>
            <a:r>
              <a:rPr lang="ru-RU" dirty="0"/>
              <a:t>синяки вокруг гениталий;</a:t>
            </a:r>
          </a:p>
          <a:p>
            <a:r>
              <a:rPr lang="ru-RU" dirty="0"/>
              <a:t>синяки (следы прикуса) на шее и других местах с тонкой кожей.</a:t>
            </a:r>
          </a:p>
          <a:p>
            <a:pPr marL="0" indent="0">
              <a:buNone/>
            </a:pPr>
            <a:r>
              <a:rPr lang="ru-RU" b="1" dirty="0"/>
              <a:t>8. Нормы сексуального поведения для ребенка</a:t>
            </a:r>
            <a:r>
              <a:rPr lang="ru-RU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53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ШАГ ВТОРОЙ: Ваш самый первый разговор с ребенком о том, что </a:t>
            </a:r>
            <a:r>
              <a:rPr lang="ru-RU" b="1" u="sng" dirty="0" smtClean="0"/>
              <a:t>случилось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384" y="1825624"/>
            <a:ext cx="11089232" cy="4771727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2900" dirty="0" smtClean="0"/>
              <a:t>1</a:t>
            </a:r>
            <a:r>
              <a:rPr lang="ru-RU" sz="2900" dirty="0"/>
              <a:t>.  Безопасность.</a:t>
            </a:r>
          </a:p>
          <a:p>
            <a:pPr marL="0" indent="0" algn="just">
              <a:buNone/>
            </a:pPr>
            <a:r>
              <a:rPr lang="ru-RU" sz="2900" dirty="0" smtClean="0"/>
              <a:t>2</a:t>
            </a:r>
            <a:r>
              <a:rPr lang="ru-RU" sz="2900" dirty="0"/>
              <a:t>. Задаем ребенку вопрос о том, была ли нарушена его/ее сексуальная неприкосновенность.</a:t>
            </a:r>
          </a:p>
          <a:p>
            <a:pPr algn="just"/>
            <a:r>
              <a:rPr lang="ru-RU" sz="2900" dirty="0"/>
              <a:t>Как только вы убедились в том, что ребенку с вами сейчас комфортно, аккуратно начните предметный разговор. Главный вопрос можно сформулировать следующим образом: </a:t>
            </a:r>
            <a:r>
              <a:rPr lang="ru-RU" sz="2900" i="1" dirty="0"/>
              <a:t>«Прикасался (просил, собирался) или производил ли иные манипуляции кто-то когда-либо к твоим интимным местам (с твоими интимными местами)?». </a:t>
            </a:r>
            <a:r>
              <a:rPr lang="ru-RU" sz="2900" dirty="0"/>
              <a:t>При описании частей тела, к которым не должны прикасаться или проявлять интерес другие люди, используйте простые слова и выражения, знакомые вашему ребенку.</a:t>
            </a:r>
          </a:p>
          <a:p>
            <a:pPr marL="0" indent="0" algn="just">
              <a:buNone/>
            </a:pPr>
            <a:r>
              <a:rPr lang="ru-RU" sz="2900" dirty="0"/>
              <a:t>3. Если ребенок говорит </a:t>
            </a:r>
            <a:r>
              <a:rPr lang="ru-RU" sz="2900" i="1" dirty="0"/>
              <a:t>«Нет»</a:t>
            </a:r>
            <a:r>
              <a:rPr lang="ru-RU" sz="2900" dirty="0"/>
              <a:t> или отмалчивается, задаем </a:t>
            </a:r>
            <a:r>
              <a:rPr lang="ru-RU" sz="2900" dirty="0" smtClean="0"/>
              <a:t>ребенку вопрос </a:t>
            </a:r>
            <a:r>
              <a:rPr lang="ru-RU" sz="2900" dirty="0"/>
              <a:t>о причинах изменения в его/ее поведении, которые и стали причиной происходящего разговора.</a:t>
            </a:r>
          </a:p>
          <a:p>
            <a:pPr algn="just"/>
            <a:r>
              <a:rPr lang="ru-RU" sz="2900" dirty="0"/>
              <a:t> </a:t>
            </a:r>
            <a:r>
              <a:rPr lang="ru-RU" sz="2900" i="1" dirty="0"/>
              <a:t>«Ты стал застенчивым (агрессивным, скрытным и т.д.). Почему? Я беспокоюсь и хотел (-а) бы поговорить об этом».</a:t>
            </a:r>
            <a:r>
              <a:rPr lang="ru-RU" sz="2900" dirty="0"/>
              <a:t> </a:t>
            </a:r>
          </a:p>
          <a:p>
            <a:pPr marL="0" indent="0" algn="just">
              <a:buNone/>
            </a:pPr>
            <a:r>
              <a:rPr lang="ru-RU" sz="2900" dirty="0"/>
              <a:t>4. Секрет.</a:t>
            </a:r>
          </a:p>
          <a:p>
            <a:pPr algn="just"/>
            <a:r>
              <a:rPr lang="ru-RU" sz="2900" dirty="0"/>
              <a:t>Часто насильник берет обещание у ребенка хранить то, что происходило (происходит), в секрете; не исключено и запугивание ребенка </a:t>
            </a:r>
            <a:r>
              <a:rPr lang="ru-RU" sz="2900" dirty="0" smtClean="0"/>
              <a:t>преступником </a:t>
            </a:r>
            <a:r>
              <a:rPr lang="ru-RU" sz="2900" dirty="0"/>
              <a:t>с целью сокрытия злодеяния. Если ваш ребенок подтверждает, что обещал (-а) никому не рассказывать, объясните ему/ей, что существуют ситуации, когда раскрыть тайну – это норма, и никто от этого не пострадает, в </a:t>
            </a:r>
            <a:r>
              <a:rPr lang="ru-RU" sz="2900" dirty="0" smtClean="0"/>
              <a:t>особенности он.</a:t>
            </a:r>
            <a:endParaRPr lang="ru-RU" sz="2900" dirty="0"/>
          </a:p>
          <a:p>
            <a:pPr marL="0" indent="0" algn="just">
              <a:buNone/>
            </a:pPr>
            <a:r>
              <a:rPr lang="ru-RU" sz="2900" dirty="0"/>
              <a:t>5. Поддержка.</a:t>
            </a:r>
          </a:p>
          <a:p>
            <a:pPr algn="just"/>
            <a:r>
              <a:rPr lang="ru-RU" sz="2900" dirty="0"/>
              <a:t>Перво-наперво заверьте вашего ребенка, что у настоящего разговора есть одна лишь цель – вы хотите уберечь его/ее или помочь от (в) опасной ситуации. Продемонстрируйте свою лояльность и поддержку. И в случае, если опасения не подтвердились, уверьте, что если его/ее сексуальная неприкосновенность однажды будет нарушена, то ребенок всегда может и должен рассказать об этом вам, родителям.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59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/>
              <a:t>ШАГ ТРЕТИЙ: Превенция, реакция и </a:t>
            </a:r>
            <a:r>
              <a:rPr lang="ru-RU" b="1" u="sng" dirty="0" smtClean="0"/>
              <a:t>защита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1</a:t>
            </a:r>
            <a:r>
              <a:rPr lang="ru-RU" b="1" dirty="0"/>
              <a:t>. Выявляем, какие ситуации можно определить как сексуальное насилие в отношении несовершеннолетнего.</a:t>
            </a:r>
            <a:endParaRPr lang="ru-RU" dirty="0"/>
          </a:p>
          <a:p>
            <a:pPr marL="0" indent="0" algn="just">
              <a:buNone/>
            </a:pPr>
            <a:r>
              <a:rPr lang="ru-RU" b="1" dirty="0" smtClean="0"/>
              <a:t>2</a:t>
            </a:r>
            <a:r>
              <a:rPr lang="ru-RU" b="1" dirty="0"/>
              <a:t>. Объясняем ребенку, какие части его тела интимные и неприкосновенные.</a:t>
            </a:r>
            <a:endParaRPr lang="ru-RU" dirty="0"/>
          </a:p>
          <a:p>
            <a:pPr algn="just"/>
            <a:r>
              <a:rPr lang="ru-RU" dirty="0"/>
              <a:t>С самого раннего возраста ребенок должен знать о тех частях своего тела, к которым не должен проявлять интерес другой человек. Многие родители при объяснении определяют их (части) как «все те части, которые прикрываются нижним бельем, купальником и т.д.».</a:t>
            </a:r>
          </a:p>
          <a:p>
            <a:pPr marL="0" indent="0" algn="just">
              <a:buNone/>
            </a:pPr>
            <a:r>
              <a:rPr lang="ru-RU" b="1" dirty="0"/>
              <a:t>3. Обращение в </a:t>
            </a:r>
            <a:r>
              <a:rPr lang="ru-RU" b="1" dirty="0" smtClean="0"/>
              <a:t>полицию </a:t>
            </a:r>
            <a:r>
              <a:rPr lang="ru-RU" b="1" dirty="0"/>
              <a:t>или Следственный Комитет.</a:t>
            </a:r>
            <a:endParaRPr lang="ru-RU" dirty="0"/>
          </a:p>
          <a:p>
            <a:pPr marL="0" indent="0" algn="just">
              <a:buNone/>
            </a:pPr>
            <a:r>
              <a:rPr lang="ru-RU" b="1" i="1" dirty="0"/>
              <a:t>Схема действий: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1. наберите 102 и получите полную информацию о том, где располагается ближайший отдел </a:t>
            </a:r>
            <a:r>
              <a:rPr lang="ru-RU" dirty="0" smtClean="0"/>
              <a:t>полиции </a:t>
            </a:r>
            <a:r>
              <a:rPr lang="ru-RU" dirty="0"/>
              <a:t>или подразделение Следственного Комитета;</a:t>
            </a:r>
          </a:p>
          <a:p>
            <a:pPr marL="0" indent="0" algn="just">
              <a:buNone/>
            </a:pPr>
            <a:r>
              <a:rPr lang="ru-RU" dirty="0"/>
              <a:t>2. </a:t>
            </a:r>
            <a:r>
              <a:rPr lang="ru-RU" dirty="0" smtClean="0"/>
              <a:t>в полиции </a:t>
            </a:r>
            <a:r>
              <a:rPr lang="ru-RU" dirty="0"/>
              <a:t>или районном отделе Следственного Комитета вам предложат написать заявление по факту совершения в отношении вашего ребенка преступления;</a:t>
            </a:r>
          </a:p>
          <a:p>
            <a:pPr marL="0" indent="0" algn="just">
              <a:buNone/>
            </a:pPr>
            <a:r>
              <a:rPr lang="ru-RU" dirty="0"/>
              <a:t>3. в заявлении нужно указать только факты и тем языком, которым изложил ребенок в разговоре с вами. Опирайтесь на схему: «Кто? Что? Когда? Где? Как?».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610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Профилактика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2776"/>
            <a:ext cx="10515600" cy="5112567"/>
          </a:xfrm>
        </p:spPr>
        <p:txBody>
          <a:bodyPr>
            <a:normAutofit fontScale="77500" lnSpcReduction="20000"/>
          </a:bodyPr>
          <a:lstStyle/>
          <a:p>
            <a:endParaRPr lang="ru-RU" b="1" dirty="0"/>
          </a:p>
          <a:p>
            <a:pPr marL="0" indent="0" algn="just">
              <a:buNone/>
            </a:pPr>
            <a:r>
              <a:rPr lang="ru-RU" dirty="0"/>
              <a:t>Для профилактики жестокого обращения с детьми необходим </a:t>
            </a:r>
            <a:r>
              <a:rPr lang="ru-RU" dirty="0" err="1"/>
              <a:t>многосекторальный</a:t>
            </a:r>
            <a:r>
              <a:rPr lang="ru-RU" dirty="0"/>
              <a:t> подход. Эффективными являются те программы, которые поддерживают родителей и прививают позитивные родительские навыки. Они включают:</a:t>
            </a:r>
          </a:p>
          <a:p>
            <a:r>
              <a:rPr lang="ru-RU" dirty="0"/>
              <a:t>посещения родителей и детей на дому </a:t>
            </a:r>
            <a:r>
              <a:rPr lang="ru-RU" dirty="0" smtClean="0"/>
              <a:t>для </a:t>
            </a:r>
            <a:r>
              <a:rPr lang="ru-RU" dirty="0"/>
              <a:t>поддержки, обучения и предоставления информации;</a:t>
            </a:r>
          </a:p>
          <a:p>
            <a:r>
              <a:rPr lang="ru-RU" dirty="0"/>
              <a:t>обучение родителей, обычно групповое, для улучшения навыков воспитания детей, расширения знаний о развитии ребенка и стимулирования стратегий позитивного обращения с </a:t>
            </a:r>
            <a:r>
              <a:rPr lang="ru-RU" dirty="0" smtClean="0"/>
              <a:t>детьми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Программы </a:t>
            </a:r>
            <a:r>
              <a:rPr lang="ru-RU" dirty="0"/>
              <a:t>по предотвращению сексуального насилия над детьми. Они обычно проводятся в школах и обучают детей в следующих областях:</a:t>
            </a:r>
          </a:p>
          <a:p>
            <a:pPr lvl="1"/>
            <a:r>
              <a:rPr lang="ru-RU" dirty="0"/>
              <a:t>право собственности на свое тело;</a:t>
            </a:r>
          </a:p>
          <a:p>
            <a:pPr lvl="1"/>
            <a:r>
              <a:rPr lang="ru-RU" dirty="0"/>
              <a:t>разница между хорошими и плохими прикосновениями;</a:t>
            </a:r>
          </a:p>
          <a:p>
            <a:pPr lvl="1"/>
            <a:r>
              <a:rPr lang="ru-RU" dirty="0"/>
              <a:t>как распознавать угрожающие ситуации;</a:t>
            </a:r>
          </a:p>
          <a:p>
            <a:pPr lvl="1"/>
            <a:r>
              <a:rPr lang="ru-RU" dirty="0"/>
              <a:t>как сказать "нет";</a:t>
            </a:r>
          </a:p>
          <a:p>
            <a:pPr lvl="1"/>
            <a:r>
              <a:rPr lang="ru-RU" dirty="0"/>
              <a:t>как рассказать о неправильном обращении заслуживающему доверие взрослому человеку.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39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5" y="0"/>
            <a:ext cx="122110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74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По данным ВОЗ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88840"/>
            <a:ext cx="10515600" cy="3240360"/>
          </a:xfrm>
        </p:spPr>
        <p:txBody>
          <a:bodyPr/>
          <a:lstStyle/>
          <a:p>
            <a:pPr algn="just"/>
            <a:r>
              <a:rPr lang="ru-RU" sz="3200" dirty="0"/>
              <a:t>Одна из 5 женщин и 1 из 13 мужчин сообщают о том, что в детстве они подвергались актам сексуального надругательства.</a:t>
            </a:r>
          </a:p>
          <a:p>
            <a:pPr algn="just"/>
            <a:r>
              <a:rPr lang="ru-RU" sz="3200" dirty="0"/>
              <a:t>Последствия жестокого обращения с детьми включают пожизненные нарушения физического и психического </a:t>
            </a:r>
            <a:r>
              <a:rPr lang="ru-RU" sz="3200" dirty="0" smtClean="0"/>
              <a:t>здоровья.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206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9416" y="1412776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endParaRPr lang="ru-RU" sz="3600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83432" y="772289"/>
            <a:ext cx="105851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Под </a:t>
            </a:r>
            <a:r>
              <a:rPr lang="ru-RU" sz="2400" b="1" dirty="0"/>
              <a:t>сексуальным насилием </a:t>
            </a:r>
            <a:r>
              <a:rPr lang="ru-RU" sz="2400" dirty="0"/>
              <a:t>над ребенком понимается</a:t>
            </a:r>
            <a:br>
              <a:rPr lang="ru-RU" sz="2400" dirty="0"/>
            </a:br>
            <a:r>
              <a:rPr lang="ru-RU" sz="2400" dirty="0"/>
              <a:t>вовлечение ребенка в сексуальный контакт с взрослым в любой форме</a:t>
            </a:r>
            <a:br>
              <a:rPr lang="ru-RU" sz="2400" dirty="0"/>
            </a:br>
            <a:r>
              <a:rPr lang="ru-RU" sz="2400" dirty="0"/>
              <a:t>(сексуально окрашенные прикосновения, орально-генитальная стимуляция и</a:t>
            </a:r>
            <a:br>
              <a:rPr lang="ru-RU" sz="2400" dirty="0"/>
            </a:br>
            <a:r>
              <a:rPr lang="ru-RU" sz="2400" dirty="0"/>
              <a:t>т. п.). Даже при отсутствии угрозы или явного насилия такой контакт все</a:t>
            </a:r>
            <a:br>
              <a:rPr lang="ru-RU" sz="2400" dirty="0"/>
            </a:br>
            <a:r>
              <a:rPr lang="ru-RU" sz="2400" dirty="0"/>
              <a:t>равно признается принудительным и незаконным, поскольку считается, что</a:t>
            </a:r>
            <a:br>
              <a:rPr lang="ru-RU" sz="2400" dirty="0"/>
            </a:br>
            <a:r>
              <a:rPr lang="ru-RU" sz="2400" dirty="0"/>
              <a:t>ребенок недостаточно зрел, чтобы предоставить информированное согласие</a:t>
            </a:r>
            <a:br>
              <a:rPr lang="ru-RU" sz="2400" dirty="0"/>
            </a:br>
            <a:r>
              <a:rPr lang="ru-RU" sz="2400" dirty="0"/>
              <a:t>на участие в сексуальном </a:t>
            </a:r>
            <a:r>
              <a:rPr lang="ru-RU" sz="2400" dirty="0" smtClean="0"/>
              <a:t>взаимодействии.</a:t>
            </a:r>
          </a:p>
          <a:p>
            <a:pPr algn="just"/>
            <a:r>
              <a:rPr lang="ru-RU" sz="2400" dirty="0" smtClean="0"/>
              <a:t>Согласие </a:t>
            </a:r>
            <a:r>
              <a:rPr lang="ru-RU" sz="2400" dirty="0"/>
              <a:t>ребенка на сексуальный контакт не дает оснований считать</a:t>
            </a:r>
            <a:br>
              <a:rPr lang="ru-RU" sz="2400" dirty="0"/>
            </a:br>
            <a:r>
              <a:rPr lang="ru-RU" sz="2400" dirty="0"/>
              <a:t>его ненасильственным, поскольку ребенок</a:t>
            </a:r>
            <a:r>
              <a:rPr lang="ru-RU" sz="2400" dirty="0" smtClean="0"/>
              <a:t>:</a:t>
            </a:r>
          </a:p>
          <a:p>
            <a:pPr algn="just"/>
            <a:r>
              <a:rPr lang="ru-RU" sz="2400" dirty="0" smtClean="0"/>
              <a:t>• </a:t>
            </a:r>
            <a:r>
              <a:rPr lang="ru-RU" sz="2400" dirty="0"/>
              <a:t>не обладает свободой воли, находясь в зависимости от взрослого</a:t>
            </a:r>
            <a:r>
              <a:rPr lang="ru-RU" sz="2400" dirty="0" smtClean="0"/>
              <a:t>;</a:t>
            </a:r>
          </a:p>
          <a:p>
            <a:pPr algn="just"/>
            <a:r>
              <a:rPr lang="ru-RU" sz="2400" dirty="0" smtClean="0"/>
              <a:t>• </a:t>
            </a:r>
            <a:r>
              <a:rPr lang="ru-RU" sz="2400" dirty="0"/>
              <a:t>может не осознавать значение сексуальных действий в силу</a:t>
            </a:r>
            <a:br>
              <a:rPr lang="ru-RU" sz="2400" dirty="0"/>
            </a:br>
            <a:r>
              <a:rPr lang="ru-RU" sz="2400" dirty="0"/>
              <a:t>функциональной незрелости</a:t>
            </a:r>
            <a:r>
              <a:rPr lang="ru-RU" sz="2400" dirty="0" smtClean="0"/>
              <a:t>;</a:t>
            </a:r>
          </a:p>
          <a:p>
            <a:pPr algn="just"/>
            <a:r>
              <a:rPr lang="ru-RU" sz="2400" dirty="0" smtClean="0"/>
              <a:t>• </a:t>
            </a:r>
            <a:r>
              <a:rPr lang="ru-RU" sz="2400" dirty="0"/>
              <a:t>не в состоянии в полной мере предвидеть все негативные для него</a:t>
            </a:r>
            <a:br>
              <a:rPr lang="ru-RU" sz="2400" dirty="0"/>
            </a:br>
            <a:r>
              <a:rPr lang="ru-RU" sz="2400" dirty="0"/>
              <a:t>последствия этих действий</a:t>
            </a:r>
            <a:r>
              <a:rPr lang="ru-R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543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619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Разделяют контактный и неконтактный способ сексуального насилия </a:t>
            </a:r>
            <a:r>
              <a:rPr lang="ru-RU" sz="2800" dirty="0" smtClean="0"/>
              <a:t>в отношении </a:t>
            </a:r>
            <a:r>
              <a:rPr lang="ru-RU" sz="2800" dirty="0"/>
              <a:t>детей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04651"/>
              </p:ext>
            </p:extLst>
          </p:nvPr>
        </p:nvGraphicFramePr>
        <p:xfrm>
          <a:off x="838200" y="1268760"/>
          <a:ext cx="10515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88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Сексуальное насилие чаще происходит в семьях, где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патриархально-авторитарный </a:t>
            </a:r>
            <a:r>
              <a:rPr lang="ru-RU" dirty="0"/>
              <a:t>уклад;</a:t>
            </a:r>
          </a:p>
          <a:p>
            <a:r>
              <a:rPr lang="ru-RU" dirty="0"/>
              <a:t>плохие взаимоотношения ребенка с родителями, особенно с матерью;</a:t>
            </a:r>
          </a:p>
          <a:p>
            <a:r>
              <a:rPr lang="ru-RU" dirty="0"/>
              <a:t>конфликтные отношения между родителями;</a:t>
            </a:r>
          </a:p>
          <a:p>
            <a:r>
              <a:rPr lang="ru-RU" dirty="0"/>
              <a:t>мать ребенка чрезмерно занята на работе;</a:t>
            </a:r>
          </a:p>
          <a:p>
            <a:r>
              <a:rPr lang="ru-RU" dirty="0"/>
              <a:t>ребенок долгое время жил без родного отца;</a:t>
            </a:r>
          </a:p>
          <a:p>
            <a:r>
              <a:rPr lang="ru-RU" dirty="0"/>
              <a:t>вместо родного отца отчим или сожитель матери;</a:t>
            </a:r>
          </a:p>
          <a:p>
            <a:r>
              <a:rPr lang="ru-RU" dirty="0"/>
              <a:t>мать имеет хроническое заболевание или инвалидность и </a:t>
            </a:r>
            <a:r>
              <a:rPr lang="ru-RU" dirty="0" smtClean="0"/>
              <a:t>подолгу </a:t>
            </a:r>
            <a:r>
              <a:rPr lang="ru-RU" dirty="0"/>
              <a:t>лежит в больнице;</a:t>
            </a:r>
          </a:p>
          <a:p>
            <a:r>
              <a:rPr lang="ru-RU" dirty="0"/>
              <a:t>родители (или один их них) являются алкоголиками, наркоманами, токсикоманами;</a:t>
            </a:r>
          </a:p>
          <a:p>
            <a:r>
              <a:rPr lang="ru-RU" dirty="0"/>
              <a:t>родители (или один из них) имеют психические заболевания.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70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6304" y="47667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К лицам группы риска, склонным совершать </a:t>
            </a:r>
            <a:r>
              <a:rPr lang="ru-RU" dirty="0" smtClean="0"/>
              <a:t>сексуальные преступления</a:t>
            </a:r>
            <a:r>
              <a:rPr lang="ru-RU" dirty="0"/>
              <a:t>, могут также относиться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0584" y="2204864"/>
            <a:ext cx="10515600" cy="439248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• </a:t>
            </a:r>
            <a:r>
              <a:rPr lang="ru-RU" dirty="0"/>
              <a:t>лица, в семье которых имеются душевнобольные либо </a:t>
            </a:r>
            <a:r>
              <a:rPr lang="ru-RU" dirty="0" smtClean="0"/>
              <a:t>родители, страдающие </a:t>
            </a:r>
            <a:r>
              <a:rPr lang="ru-RU" dirty="0"/>
              <a:t>алкоголизмом или наркоманией</a:t>
            </a:r>
            <a:r>
              <a:rPr lang="ru-RU" dirty="0" smtClean="0"/>
              <a:t>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• </a:t>
            </a:r>
            <a:r>
              <a:rPr lang="ru-RU" dirty="0"/>
              <a:t>подростки, воспитывающиеся без надзора, употребляющие </a:t>
            </a:r>
            <a:r>
              <a:rPr lang="ru-RU" dirty="0" smtClean="0"/>
              <a:t>алкоголь и </a:t>
            </a:r>
            <a:r>
              <a:rPr lang="ru-RU" dirty="0"/>
              <a:t>наркотики</a:t>
            </a:r>
            <a:r>
              <a:rPr lang="ru-RU" dirty="0" smtClean="0"/>
              <a:t>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• </a:t>
            </a:r>
            <a:r>
              <a:rPr lang="ru-RU" dirty="0"/>
              <a:t>лица, совершавшие в детстве или в раннем подростковом </a:t>
            </a:r>
            <a:r>
              <a:rPr lang="ru-RU" dirty="0" smtClean="0"/>
              <a:t>возрасте сексуальные </a:t>
            </a:r>
            <a:r>
              <a:rPr lang="ru-RU" dirty="0"/>
              <a:t>проступки</a:t>
            </a:r>
            <a:r>
              <a:rPr lang="ru-RU" dirty="0" smtClean="0"/>
              <a:t>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• </a:t>
            </a:r>
            <a:r>
              <a:rPr lang="ru-RU" dirty="0"/>
              <a:t>лица с аномалиями психики и педагогически запущенные дети</a:t>
            </a:r>
            <a:r>
              <a:rPr lang="ru-RU" dirty="0" smtClean="0"/>
              <a:t>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• </a:t>
            </a:r>
            <a:r>
              <a:rPr lang="ru-RU" dirty="0"/>
              <a:t>лица с проявлением </a:t>
            </a:r>
            <a:r>
              <a:rPr lang="ru-RU" dirty="0" err="1"/>
              <a:t>гиперсексуальности</a:t>
            </a:r>
            <a:r>
              <a:rPr lang="ru-RU" dirty="0"/>
              <a:t>, склонные к </a:t>
            </a:r>
            <a:r>
              <a:rPr lang="ru-RU" dirty="0" err="1" smtClean="0"/>
              <a:t>перверсным</a:t>
            </a:r>
            <a:r>
              <a:rPr lang="ru-RU" dirty="0" smtClean="0"/>
              <a:t> действиям</a:t>
            </a:r>
            <a:r>
              <a:rPr lang="ru-RU" dirty="0"/>
              <a:t>; </a:t>
            </a:r>
            <a:endParaRPr lang="ru-RU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• </a:t>
            </a:r>
            <a:r>
              <a:rPr lang="ru-RU" dirty="0"/>
              <a:t>лица, совершавшие попытки самоубийства по сексуальным мотивам</a:t>
            </a:r>
            <a:r>
              <a:rPr lang="ru-RU" dirty="0" smtClean="0"/>
              <a:t>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• </a:t>
            </a:r>
            <a:r>
              <a:rPr lang="ru-RU" dirty="0"/>
              <a:t>лица, склонные к насильственным действиям, </a:t>
            </a:r>
            <a:r>
              <a:rPr lang="ru-RU" dirty="0" smtClean="0"/>
              <a:t>обнаруживающим некоторые </a:t>
            </a:r>
            <a:r>
              <a:rPr lang="ru-RU" dirty="0"/>
              <a:t>сексуальные черты</a:t>
            </a:r>
            <a:r>
              <a:rPr lang="ru-RU" dirty="0" smtClean="0"/>
              <a:t>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• </a:t>
            </a:r>
            <a:r>
              <a:rPr lang="ru-RU" dirty="0"/>
              <a:t>лица, ранее </a:t>
            </a:r>
            <a:r>
              <a:rPr lang="ru-RU" dirty="0" err="1"/>
              <a:t>привлекавшиеся</a:t>
            </a:r>
            <a:r>
              <a:rPr lang="ru-RU" dirty="0"/>
              <a:t> к ответственности за </a:t>
            </a:r>
            <a:r>
              <a:rPr lang="ru-RU" dirty="0" smtClean="0"/>
              <a:t>правонарушения сексуального характера.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852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926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Жертвой может стать любой ребенок, однако, есть дети, которые попадают в руки насильника чаще, чем </a:t>
            </a:r>
            <a:r>
              <a:rPr lang="ru-RU" b="1" i="1" dirty="0" smtClean="0"/>
              <a:t>другие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384" y="2276872"/>
            <a:ext cx="11161240" cy="435133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/>
              <a:t>Послушные </a:t>
            </a:r>
            <a:r>
              <a:rPr lang="ru-RU" b="1" dirty="0"/>
              <a:t>дети.</a:t>
            </a:r>
            <a:r>
              <a:rPr lang="ru-RU" dirty="0"/>
              <a:t> У них, как правило, строгие родители, внушающие, что «старшие всегда правы», «ты еще мал, чтоб иметь свое мнение», «главное для тебя - слушаться взрослых». Таким детям педофил предлагает пойти с ним, они не могут ему отказать.</a:t>
            </a:r>
          </a:p>
          <a:p>
            <a:pPr algn="just"/>
            <a:r>
              <a:rPr lang="ru-RU" b="1" dirty="0"/>
              <a:t>Доверчивые дети.</a:t>
            </a:r>
            <a:r>
              <a:rPr lang="ru-RU" dirty="0"/>
              <a:t> Педофил может предложить вместе поискать убежавшего котенка, поиграть у него дома в новую компьютерную игру.</a:t>
            </a:r>
          </a:p>
          <a:p>
            <a:pPr algn="just"/>
            <a:r>
              <a:rPr lang="ru-RU" b="1" dirty="0"/>
              <a:t>Замкнутые, заброшенные, одинокие ребята.</a:t>
            </a:r>
            <a:r>
              <a:rPr lang="ru-RU" dirty="0"/>
              <a:t> Это не обязательно дети бомжей и пьяниц, просто их родители заняты зарабатыванием денег, и между ними нет теплых, откровенных отношений. За взрослым человеком, оказавшим такому ребенку внимание, он может пойти куда угодно.</a:t>
            </a:r>
          </a:p>
          <a:p>
            <a:pPr algn="just"/>
            <a:r>
              <a:rPr lang="ru-RU" b="1" dirty="0"/>
              <a:t>Дети, стремящиеся казаться взрослыми.</a:t>
            </a:r>
            <a:r>
              <a:rPr lang="ru-RU" dirty="0"/>
              <a:t> Девочка, которая красит губы, носит сережки, рано становится на каблуки; мальчик с дорогими часами или престижным мобильным телефоном скорее привлечет внимание педофила. Преступник воспринимает это как послание: хочу испытывать то же, что и взрослые. </a:t>
            </a:r>
          </a:p>
          <a:p>
            <a:pPr algn="just"/>
            <a:r>
              <a:rPr lang="ru-RU" b="1" dirty="0"/>
              <a:t>Подростки, родители которых </a:t>
            </a:r>
            <a:r>
              <a:rPr lang="ru-RU" b="1" dirty="0" err="1"/>
              <a:t>пуритански</a:t>
            </a:r>
            <a:r>
              <a:rPr lang="ru-RU" b="1" dirty="0"/>
              <a:t> настроены.</a:t>
            </a:r>
            <a:r>
              <a:rPr lang="ru-RU" dirty="0"/>
              <a:t> Вместо того, чтобы помочь ребенку справиться с пробудившейся сексуальностью, они осуждают и наказывают его. «Дядя», который поможет сбросить напряжение, становится «лучшим другом».</a:t>
            </a:r>
          </a:p>
          <a:p>
            <a:pPr algn="just"/>
            <a:r>
              <a:rPr lang="ru-RU" b="1" dirty="0"/>
              <a:t>Дети, испытывающие интерес к «блатной» романтике.</a:t>
            </a:r>
            <a:r>
              <a:rPr lang="ru-RU" dirty="0"/>
              <a:t> Бесконечные сериалы про бандитов наводят ребенка на мысль, что настоящие мужчины - это те, которые сидят в тюрьме. Такие ребята могут сами искать </a:t>
            </a:r>
            <a:r>
              <a:rPr lang="ru-RU" dirty="0" smtClean="0"/>
              <a:t>себе </a:t>
            </a:r>
            <a:r>
              <a:rPr lang="ru-RU" dirty="0"/>
              <a:t>друзей из уголовного мира.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416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1829" y="62068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Почему жертвы не сообщают о насилии в правоохранительные органы и медицинские 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1829" y="2522650"/>
            <a:ext cx="10515600" cy="364265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Трудно понять как реагировать на случившееся.</a:t>
            </a:r>
          </a:p>
          <a:p>
            <a:pPr marL="514350" indent="-514350">
              <a:buAutoNum type="arabicPeriod"/>
            </a:pPr>
            <a:r>
              <a:rPr lang="ru-RU" dirty="0" smtClean="0"/>
              <a:t>Страх полиции.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Страх повторного насилия.</a:t>
            </a:r>
          </a:p>
          <a:p>
            <a:pPr marL="514350" indent="-514350">
              <a:buAutoNum type="arabicPeriod"/>
            </a:pPr>
            <a:r>
              <a:rPr lang="ru-RU" dirty="0" smtClean="0"/>
              <a:t>Уверенность, что полиция ничего не будет делать.</a:t>
            </a:r>
          </a:p>
          <a:p>
            <a:pPr marL="514350" indent="-514350">
              <a:buAutoNum type="arabicPeriod"/>
            </a:pPr>
            <a:r>
              <a:rPr lang="ru-RU" dirty="0" smtClean="0"/>
              <a:t>Страх огласки.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Недостаточность доказательств обвинений, </a:t>
            </a:r>
            <a:r>
              <a:rPr lang="ru-RU" dirty="0" smtClean="0"/>
              <a:t>страх, что </a:t>
            </a:r>
            <a:r>
              <a:rPr lang="ru-RU" dirty="0" smtClean="0"/>
              <a:t>не поверят.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69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76672"/>
            <a:ext cx="10515600" cy="1325563"/>
          </a:xfrm>
        </p:spPr>
        <p:txBody>
          <a:bodyPr>
            <a:normAutofit/>
          </a:bodyPr>
          <a:lstStyle/>
          <a:p>
            <a:r>
              <a:rPr lang="ru-RU" dirty="0"/>
              <a:t>Почему жертвы </a:t>
            </a:r>
            <a:r>
              <a:rPr lang="ru-RU" dirty="0" smtClean="0"/>
              <a:t>скрывают факт насилия от  близкого окружения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3285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 Трудно говорить о пережитом.</a:t>
            </a:r>
          </a:p>
          <a:p>
            <a:pPr marL="0" indent="0">
              <a:buNone/>
            </a:pPr>
            <a:r>
              <a:rPr lang="ru-RU" dirty="0" smtClean="0"/>
              <a:t>2. Забота о близких, страх их травмировать.</a:t>
            </a:r>
          </a:p>
          <a:p>
            <a:pPr marL="0" indent="0">
              <a:buNone/>
            </a:pPr>
            <a:r>
              <a:rPr lang="ru-RU" dirty="0" smtClean="0"/>
              <a:t>3. Страх отвержения и </a:t>
            </a:r>
            <a:r>
              <a:rPr lang="ru-RU" dirty="0"/>
              <a:t>о</a:t>
            </a:r>
            <a:r>
              <a:rPr lang="ru-RU" dirty="0" smtClean="0"/>
              <a:t>суждения.</a:t>
            </a:r>
          </a:p>
          <a:p>
            <a:pPr marL="0" indent="0">
              <a:buNone/>
            </a:pPr>
            <a:r>
              <a:rPr lang="ru-RU" dirty="0" smtClean="0"/>
              <a:t>4. В семьях не принято обсуждать темы, связанные с сексом.</a:t>
            </a:r>
          </a:p>
          <a:p>
            <a:pPr marL="0" indent="0">
              <a:buNone/>
            </a:pPr>
            <a:r>
              <a:rPr lang="ru-RU" dirty="0" smtClean="0"/>
              <a:t>5. Если не выстроены отношения доверия и поддержки внутри семьи – нет мысли рассказать семье о случившемся.</a:t>
            </a:r>
          </a:p>
          <a:p>
            <a:pPr marL="0" indent="0">
              <a:buNone/>
            </a:pPr>
            <a:r>
              <a:rPr lang="ru-RU" dirty="0" smtClean="0"/>
              <a:t>6. Воспоминания и рассказы о насилии – повторная ретравматизируют.</a:t>
            </a:r>
          </a:p>
        </p:txBody>
      </p:sp>
    </p:spTree>
    <p:extLst>
      <p:ext uri="{BB962C8B-B14F-4D97-AF65-F5344CB8AC3E}">
        <p14:creationId xmlns:p14="http://schemas.microsoft.com/office/powerpoint/2010/main" val="107317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</TotalTime>
  <Words>1020</Words>
  <Application>Microsoft Office PowerPoint</Application>
  <PresentationFormat>Широкоэкранный</PresentationFormat>
  <Paragraphs>151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Тема Office</vt:lpstr>
      <vt:lpstr>О методах выявления сексуального насилия над ребенком</vt:lpstr>
      <vt:lpstr>По данным ВОЗ</vt:lpstr>
      <vt:lpstr>Презентация PowerPoint</vt:lpstr>
      <vt:lpstr>Разделяют контактный и неконтактный способ сексуального насилия в отношении детей.</vt:lpstr>
      <vt:lpstr>Сексуальное насилие чаще происходит в семьях, где:</vt:lpstr>
      <vt:lpstr>К лицам группы риска, склонным совершать сексуальные преступления, могут также относиться:</vt:lpstr>
      <vt:lpstr>Жертвой может стать любой ребенок, однако, есть дети, которые попадают в руки насильника чаще, чем другие </vt:lpstr>
      <vt:lpstr>Почему жертвы не сообщают о насилии в правоохранительные органы и медицинские организации</vt:lpstr>
      <vt:lpstr>Почему жертвы скрывают факт насилия от  близкого окружения</vt:lpstr>
      <vt:lpstr>Почему общество осуждает жертву насилия и ищет объяснения поведению насильника</vt:lpstr>
      <vt:lpstr>Мифы, представляющие собой попытку, часто неосознанную, искажения причин и последствий сексуального насилия над несовершеннолетними</vt:lpstr>
      <vt:lpstr>Презентация PowerPoint</vt:lpstr>
      <vt:lpstr>Специфические маркеры жестокого обращения (сексуальное насилие):</vt:lpstr>
      <vt:lpstr>ШАГ ПЕРВЫЙ: Фиксируем признаки</vt:lpstr>
      <vt:lpstr>ШАГ ВТОРОЙ: Ваш самый первый разговор с ребенком о том, что случилось</vt:lpstr>
      <vt:lpstr>ШАГ ТРЕТИЙ: Превенция, реакция и защита</vt:lpstr>
      <vt:lpstr>Профилактика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Маркеры жестокого обращения с ребенком</dc:title>
  <dc:creator>Пользователь</dc:creator>
  <cp:lastModifiedBy>User</cp:lastModifiedBy>
  <cp:revision>66</cp:revision>
  <cp:lastPrinted>2022-05-14T07:45:44Z</cp:lastPrinted>
  <dcterms:created xsi:type="dcterms:W3CDTF">2022-03-24T14:12:19Z</dcterms:created>
  <dcterms:modified xsi:type="dcterms:W3CDTF">2022-05-14T07:46:09Z</dcterms:modified>
</cp:coreProperties>
</file>