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AAD81-CAED-4E42-BAF1-B7758DF45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B7862E-96CE-480A-895E-FD5050147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83B99-58A3-42D5-8F0C-1184CA14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54319A-EAD8-4BE9-B07D-9D1B08B7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8737A0-3927-4EA3-84DF-5C51FF72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4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59DFA-D3F4-4F00-81E7-7231AA75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98F620-3396-421A-ADA1-7506875DA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3FDC86-1274-4743-A2B1-3E08B137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25014C-43F3-4630-A9A0-63889EE5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707F2-8285-4CA9-A234-C3B4F6FF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5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9E4947-EC97-4E5E-B34F-EA9541323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9E943F-8199-4C14-B295-1F000E8DF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AA5120-A576-432A-A179-C3E852BD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6887BB-93EB-4F73-B2FC-A8FA562E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EAC8F1-43A6-40B4-B340-CB545582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5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9301A-82BA-4349-BA08-965BC1A5B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1D8DC-1266-4EFE-B723-C98713BDC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1AF3A-8851-490E-BBC7-AD8AC1E5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B40F03-DC85-4D64-B66E-698AD119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90C7A-05D6-46B5-BFAA-F199CA9C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9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7A4D9-2DCF-4DDB-8F09-CD72FEB7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D2F914-43BC-4A77-92A5-6B251BD44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49BA4-1A7C-48BF-95E9-4C2CFFAD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079325-B983-4D6C-9BD0-D486BFE0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24183C-FDF3-4D43-B072-A22333BF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8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A90CB-0BB8-48AE-94A3-CB00B9CE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07DBAD-34B4-4121-A0C7-D53E92DC0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2FEF3D-9CA4-404C-8466-44348B076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C6FC1B-0C17-41A4-8D99-2C344217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12DBED-216D-477B-AD1F-98F666C1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852E69-7CE7-40BE-9BC6-4666BD41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7AA77-8204-4FD5-B99D-F6E31DB7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F1BC0E-215B-45CC-8EED-A9B255B63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E8DAB6-1A8B-4952-AB1E-307C345F2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8A6879-04A7-4B33-AAC4-C91163B01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F889FF-B997-473B-8766-44F9A2554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80623E-0EF4-4836-A372-755A76B8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9692C7-DAA8-4D87-8BA5-2025A20A5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A27FF0-63DA-4A32-9995-F6664C4A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5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9B69A-72CB-4870-BD64-FC854DF8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A3A251-E3E2-4A78-8FC0-E0255286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B930EE7-00ED-4109-BE8A-21025B66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05446C-69F1-40EF-8A33-85049114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6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C7CF90-7362-4AE1-A388-B828552F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7FE4EF-09EA-4B31-AE91-B14C9E80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53F2BD-1BC8-48A0-93E0-75BCA2BB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92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F382B-6A7C-4117-8A61-EFB9D36A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75FC1E-8DA9-40BF-8712-CBFE240C0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418F2D-F125-4ED4-9601-C17B71A0B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6EA161-7AF4-4E17-B680-33114714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D4AF77-BC7C-4EF4-ADA9-D8A61777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DCA3D2-8724-4FD1-905F-56497FA2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8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BE0A4-028A-4449-A716-88BFC4D3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D346BD-9439-4563-A61A-9B2064FFD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A22267-1A76-42EC-B068-C9629753D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A22DCD-B163-4252-AAFC-B473DF37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51D9B4-47D3-4E0B-925E-A74A3673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6BF2BD-2C61-4C10-852F-A7BE263D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3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C07F8-3561-4322-AEF4-D9FE8589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505CC5-D2BC-4884-B4A7-AD87D3278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5A230-B99B-4A3D-B1D1-808C1F2C0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8585-6640-4C67-B3AA-A493F7FF875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FC932-5156-44BC-B789-8BCD879D6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BCBB6-8E66-4774-ADE6-EA851EE89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66E0-C788-4706-B437-C489C847A5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841E2-F92E-415C-99FA-F19AC520C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специалистов,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 за внедрение ПФДО в образовательных организациях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ноября 2021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93A63D-31E0-4AB2-9ADB-36DEA1DFC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достижении целевых показателей федерального проекта «Успех каждого ребенка» национального проекта «Образование»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EF7F64-13BB-4AE0-8543-E8DF44345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2" y="109056"/>
            <a:ext cx="1997944" cy="197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D3370-AACB-4C80-9573-7ADD7ACA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5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в возрасте от 5 до 18 лет дополнительным образованием в Мурманской области по состоянию на 10.11.2021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учета обучающихся в организациях, подведомственных органам управления в сфере культуры)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A6E0927-07B1-497F-AB50-C0FD5ED32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813979"/>
              </p:ext>
            </p:extLst>
          </p:nvPr>
        </p:nvGraphicFramePr>
        <p:xfrm>
          <a:off x="729842" y="1122577"/>
          <a:ext cx="10749443" cy="5470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138">
                  <a:extLst>
                    <a:ext uri="{9D8B030D-6E8A-4147-A177-3AD203B41FA5}">
                      <a16:colId xmlns:a16="http://schemas.microsoft.com/office/drawing/2014/main" val="1422679187"/>
                    </a:ext>
                  </a:extLst>
                </a:gridCol>
                <a:gridCol w="3162649">
                  <a:extLst>
                    <a:ext uri="{9D8B030D-6E8A-4147-A177-3AD203B41FA5}">
                      <a16:colId xmlns:a16="http://schemas.microsoft.com/office/drawing/2014/main" val="799933634"/>
                    </a:ext>
                  </a:extLst>
                </a:gridCol>
                <a:gridCol w="3724712">
                  <a:extLst>
                    <a:ext uri="{9D8B030D-6E8A-4147-A177-3AD203B41FA5}">
                      <a16:colId xmlns:a16="http://schemas.microsoft.com/office/drawing/2014/main" val="1626694083"/>
                    </a:ext>
                  </a:extLst>
                </a:gridCol>
                <a:gridCol w="1680944">
                  <a:extLst>
                    <a:ext uri="{9D8B030D-6E8A-4147-A177-3AD203B41FA5}">
                      <a16:colId xmlns:a16="http://schemas.microsoft.com/office/drawing/2014/main" val="450752650"/>
                    </a:ext>
                  </a:extLst>
                </a:gridCol>
              </a:tblGrid>
              <a:tr h="47972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проживающих в муниципалитете от 5 до 18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с нарастающим итогом с 01.01.2021 (целевой показатель региона на 31.12.2021 – 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на 10.11.2021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604259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230285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Ловозерский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47143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Печенгский 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004544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62555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Североморск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13211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Кандалакшский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818502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Полярные Зори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84082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46409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Ковдорский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08797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Апатиты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617582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572759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82815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Кольский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648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Островной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822806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Заозерск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090380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Оленегорск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10851"/>
                  </a:ext>
                </a:extLst>
              </a:tr>
              <a:tr h="2580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Мончегорск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696709"/>
                  </a:ext>
                </a:extLst>
              </a:tr>
              <a:tr h="327594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региону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874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66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9B9DD-FBB8-4AE4-8592-493FF3C3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7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свободным местам на 11.11.2021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1E3143-E8D7-4804-BD98-FC9123AA5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404"/>
            <a:ext cx="10515600" cy="496055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свободных мест в группах, где есть занимающиеся – 1352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свободных мест в группах где есть занимающиеся в программах, входящих в бюджетные реестры – 872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недозаполненности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бюджетных групп, в которых уже идет обучение – 9,4</a:t>
            </a:r>
          </a:p>
        </p:txBody>
      </p:sp>
    </p:spTree>
    <p:extLst>
      <p:ext uri="{BB962C8B-B14F-4D97-AF65-F5344CB8AC3E}">
        <p14:creationId xmlns:p14="http://schemas.microsoft.com/office/powerpoint/2010/main" val="156789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C10AD-F8EC-425B-BBDE-8904563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5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охват детей программами дополнительного образования – школы, детские сады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9C173E-902F-4DB7-BF39-82A5739F9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30"/>
            <a:ext cx="10515600" cy="4675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Общая численность детей от 5 до 18 лет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Численность детей, не охваченных дополнительным образованием (по справке из личного кабинета ПФДО), из них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занимаются, но не получен/не активирован сертификат;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занимаются в организациях, не зарегистрированных на сайте ПФДО или в организациях, подведомственных Управлению культуры 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занимаются нигде;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Численность детей, имеющих сертификаты и зачисленных по сертификатах хотя бы на одну программу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6584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A617DA-4FB7-447A-9995-CC4CA956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00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дополнительного образования, подведомственные Управлению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8F9D4-0E3C-4CF6-A843-87D98DCD9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407"/>
            <a:ext cx="10515600" cy="4974468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«Учебный центр»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ЗАТО г. Североморск  Дом детского творчества имени Саши Ковалева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учреждение дополнительного образования ЗАТО г. Североморск "Центр дополнительного образования"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учреждение дополнительного образования ЗАТО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г.Североморск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"Детско-юношеская спортивная школа №1"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учреждение дополнительного образования ЗАТО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г.Североморск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"Детско-юношеская спортивная школа №3"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учреждение дополнительного образования  ЗАТО г. Североморск "Детский морской центр им. В. Пикуля"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63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435A9-C6A8-4EFF-941F-AFEC43E12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не подведомственные Управлению образования, но зарегистрированные в системе ПФДО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5F919B-DC05-4F34-9C09-29A5E227E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«Мурманская языковая школа»;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ЧУО ДО «Центр «Юный умник»;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ДХШ г. Североморск;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ДШИ п. Сафоново;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ДШИ п. Североморск-3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ДМШ им. Э.С. Пастернак г. Североморск;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 Зажигин Алексей Валентинович;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ГОБОУ МО КК «Североморский кадетский корпус»</a:t>
            </a:r>
          </a:p>
        </p:txBody>
      </p:sp>
    </p:spTree>
    <p:extLst>
      <p:ext uri="{BB962C8B-B14F-4D97-AF65-F5344CB8AC3E}">
        <p14:creationId xmlns:p14="http://schemas.microsoft.com/office/powerpoint/2010/main" val="2164948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517</Words>
  <Application>Microsoft Office PowerPoint</Application>
  <PresentationFormat>Широкоэкранный</PresentationFormat>
  <Paragraphs>107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Совещание специалистов,  ответственных за внедрение ПФДО в образовательных организациях 11 ноября 2021 года</vt:lpstr>
      <vt:lpstr>Охват детей в возрасте от 5 до 18 лет дополнительным образованием в Мурманской области по состоянию на 10.11.2021 г.  (без учета обучающихся в организациях, подведомственных органам управления в сфере культуры)</vt:lpstr>
      <vt:lpstr>Статистика по свободным местам на 11.11.2021</vt:lpstr>
      <vt:lpstr>Проанализировать охват детей программами дополнительного образования – школы, детские сады</vt:lpstr>
      <vt:lpstr>Учреждения дополнительного образования, подведомственные Управлению образования</vt:lpstr>
      <vt:lpstr>Учреждения, не подведомственные Управлению образования, но зарегистрированные в системе ПФДО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специалистов,  ответственных за внедрение ПФДО в общеобразовательных организациях</dc:title>
  <dc:creator>Марина Клыкова</dc:creator>
  <cp:lastModifiedBy>Марина Клыкова</cp:lastModifiedBy>
  <cp:revision>5</cp:revision>
  <cp:lastPrinted>2021-11-11T11:22:45Z</cp:lastPrinted>
  <dcterms:created xsi:type="dcterms:W3CDTF">2021-11-11T09:54:47Z</dcterms:created>
  <dcterms:modified xsi:type="dcterms:W3CDTF">2021-11-12T12:22:04Z</dcterms:modified>
</cp:coreProperties>
</file>