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0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6" r:id="rId20"/>
    <p:sldId id="275" r:id="rId21"/>
    <p:sldId id="283" r:id="rId22"/>
    <p:sldId id="284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CA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1A84A-5BF2-487F-950B-D9E157CB9AE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2E5AA3-0CA8-4C23-BB82-CE27C8285773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Требование № 1 «Объем итогового сочинения»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26E163-34F5-4803-B0E9-A0ADE4DEF161}" type="parTrans" cxnId="{9A17B867-AEA0-444F-8098-AFEC50543F54}">
      <dgm:prSet/>
      <dgm:spPr/>
      <dgm:t>
        <a:bodyPr/>
        <a:lstStyle/>
        <a:p>
          <a:endParaRPr lang="ru-RU"/>
        </a:p>
      </dgm:t>
    </dgm:pt>
    <dgm:pt modelId="{11959409-6843-4E54-A9B4-3CFE9420FB38}" type="sibTrans" cxnId="{9A17B867-AEA0-444F-8098-AFEC50543F54}">
      <dgm:prSet/>
      <dgm:spPr/>
      <dgm:t>
        <a:bodyPr/>
        <a:lstStyle/>
        <a:p>
          <a:endParaRPr lang="ru-RU"/>
        </a:p>
      </dgm:t>
    </dgm:pt>
    <dgm:pt modelId="{061A65EB-9753-4AFA-A6F5-F5AEB8A6DF02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Рекомендуемое – 350 слов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286E00-B70D-4226-B9B5-4F6DC5407029}" type="parTrans" cxnId="{7730AB84-CD25-450D-9C33-F7B280BA2949}">
      <dgm:prSet/>
      <dgm:spPr/>
      <dgm:t>
        <a:bodyPr/>
        <a:lstStyle/>
        <a:p>
          <a:endParaRPr lang="ru-RU"/>
        </a:p>
      </dgm:t>
    </dgm:pt>
    <dgm:pt modelId="{AE5DE061-9850-454C-A690-349E158D4023}" type="sibTrans" cxnId="{7730AB84-CD25-450D-9C33-F7B280BA2949}">
      <dgm:prSet/>
      <dgm:spPr/>
      <dgm:t>
        <a:bodyPr/>
        <a:lstStyle/>
        <a:p>
          <a:endParaRPr lang="ru-RU"/>
        </a:p>
      </dgm:t>
    </dgm:pt>
    <dgm:pt modelId="{DF1CC58C-6A8B-4DE1-BA9E-67251CD4FB4D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Минимальное – 250 слов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8C7AB3-6835-4F3D-9291-62523624F39B}" type="parTrans" cxnId="{196803E0-F7C0-44B5-8B50-5A54BF4C95AB}">
      <dgm:prSet/>
      <dgm:spPr/>
      <dgm:t>
        <a:bodyPr/>
        <a:lstStyle/>
        <a:p>
          <a:endParaRPr lang="ru-RU"/>
        </a:p>
      </dgm:t>
    </dgm:pt>
    <dgm:pt modelId="{395A91CF-D9FC-48A6-9029-D456E7BE6E82}" type="sibTrans" cxnId="{196803E0-F7C0-44B5-8B50-5A54BF4C95AB}">
      <dgm:prSet/>
      <dgm:spPr/>
      <dgm:t>
        <a:bodyPr/>
        <a:lstStyle/>
        <a:p>
          <a:endParaRPr lang="ru-RU"/>
        </a:p>
      </dgm:t>
    </dgm:pt>
    <dgm:pt modelId="{2CE3FC64-AC81-4799-8AE0-9FF66C2532B1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Требование № 2 «Самостоятельность написания итогового сочинения»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7E11D95-704E-4EE8-99CC-7A2B3B358720}" type="parTrans" cxnId="{DA80457E-A399-47D5-99AF-0E08C1A8E30D}">
      <dgm:prSet/>
      <dgm:spPr/>
      <dgm:t>
        <a:bodyPr/>
        <a:lstStyle/>
        <a:p>
          <a:endParaRPr lang="ru-RU"/>
        </a:p>
      </dgm:t>
    </dgm:pt>
    <dgm:pt modelId="{931E2CD9-D71C-4218-84E9-6939603F33CA}" type="sibTrans" cxnId="{DA80457E-A399-47D5-99AF-0E08C1A8E30D}">
      <dgm:prSet/>
      <dgm:spPr/>
      <dgm:t>
        <a:bodyPr/>
        <a:lstStyle/>
        <a:p>
          <a:endParaRPr lang="ru-RU"/>
        </a:p>
      </dgm:t>
    </dgm:pt>
    <dgm:pt modelId="{91C5BDAE-4D47-43F2-A1D0-C19A69830754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Допускается прямое или косвенное цитирование с обязательной ссылкой на источник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403455-FA17-4A97-8869-71912204E36B}" type="parTrans" cxnId="{AE88BB16-9C44-42DC-8583-00EFCE219BF8}">
      <dgm:prSet/>
      <dgm:spPr/>
      <dgm:t>
        <a:bodyPr/>
        <a:lstStyle/>
        <a:p>
          <a:endParaRPr lang="ru-RU"/>
        </a:p>
      </dgm:t>
    </dgm:pt>
    <dgm:pt modelId="{76A70615-0B75-4B11-AB20-E25A73F41DF7}" type="sibTrans" cxnId="{AE88BB16-9C44-42DC-8583-00EFCE219BF8}">
      <dgm:prSet/>
      <dgm:spPr/>
      <dgm:t>
        <a:bodyPr/>
        <a:lstStyle/>
        <a:p>
          <a:endParaRPr lang="ru-RU"/>
        </a:p>
      </dgm:t>
    </dgm:pt>
    <dgm:pt modelId="{8732579D-F5B9-45A6-8DB3-A81BBFB0BF01}" type="pres">
      <dgm:prSet presAssocID="{E271A84A-5BF2-487F-950B-D9E157CB9A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F9E72-3C3E-4E21-BE50-28A3CCE7855E}" type="pres">
      <dgm:prSet presAssocID="{982E5AA3-0CA8-4C23-BB82-CE27C8285773}" presName="linNode" presStyleCnt="0"/>
      <dgm:spPr/>
    </dgm:pt>
    <dgm:pt modelId="{4E783F2C-BC31-42FD-8647-80769FBAD9C7}" type="pres">
      <dgm:prSet presAssocID="{982E5AA3-0CA8-4C23-BB82-CE27C828577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E380D-3DCA-4A55-A421-13C41C912730}" type="pres">
      <dgm:prSet presAssocID="{982E5AA3-0CA8-4C23-BB82-CE27C828577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1EE6-7ABD-4E39-A37B-0AAA54E31E94}" type="pres">
      <dgm:prSet presAssocID="{11959409-6843-4E54-A9B4-3CFE9420FB38}" presName="sp" presStyleCnt="0"/>
      <dgm:spPr/>
    </dgm:pt>
    <dgm:pt modelId="{F51BBAC1-F3ED-491E-B407-CDBC255C720F}" type="pres">
      <dgm:prSet presAssocID="{2CE3FC64-AC81-4799-8AE0-9FF66C2532B1}" presName="linNode" presStyleCnt="0"/>
      <dgm:spPr/>
    </dgm:pt>
    <dgm:pt modelId="{357CFC92-6157-478B-95C3-FC66AE3036B0}" type="pres">
      <dgm:prSet presAssocID="{2CE3FC64-AC81-4799-8AE0-9FF66C2532B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A87F4-4724-46B4-A916-00299870982F}" type="pres">
      <dgm:prSet presAssocID="{2CE3FC64-AC81-4799-8AE0-9FF66C2532B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94DE9-529A-4F7A-92D6-194B72DB4B87}" type="presOf" srcId="{061A65EB-9753-4AFA-A6F5-F5AEB8A6DF02}" destId="{9C1E380D-3DCA-4A55-A421-13C41C912730}" srcOrd="0" destOrd="0" presId="urn:microsoft.com/office/officeart/2005/8/layout/vList5"/>
    <dgm:cxn modelId="{196803E0-F7C0-44B5-8B50-5A54BF4C95AB}" srcId="{982E5AA3-0CA8-4C23-BB82-CE27C8285773}" destId="{DF1CC58C-6A8B-4DE1-BA9E-67251CD4FB4D}" srcOrd="1" destOrd="0" parTransId="{FB8C7AB3-6835-4F3D-9291-62523624F39B}" sibTransId="{395A91CF-D9FC-48A6-9029-D456E7BE6E82}"/>
    <dgm:cxn modelId="{AAEFA370-0C9E-4070-BD6E-6041E5DD02F2}" type="presOf" srcId="{DF1CC58C-6A8B-4DE1-BA9E-67251CD4FB4D}" destId="{9C1E380D-3DCA-4A55-A421-13C41C912730}" srcOrd="0" destOrd="1" presId="urn:microsoft.com/office/officeart/2005/8/layout/vList5"/>
    <dgm:cxn modelId="{9A17B867-AEA0-444F-8098-AFEC50543F54}" srcId="{E271A84A-5BF2-487F-950B-D9E157CB9AE9}" destId="{982E5AA3-0CA8-4C23-BB82-CE27C8285773}" srcOrd="0" destOrd="0" parTransId="{C426E163-34F5-4803-B0E9-A0ADE4DEF161}" sibTransId="{11959409-6843-4E54-A9B4-3CFE9420FB38}"/>
    <dgm:cxn modelId="{FC5BFD87-27B0-4D84-AE2D-CF956CB77BFC}" type="presOf" srcId="{982E5AA3-0CA8-4C23-BB82-CE27C8285773}" destId="{4E783F2C-BC31-42FD-8647-80769FBAD9C7}" srcOrd="0" destOrd="0" presId="urn:microsoft.com/office/officeart/2005/8/layout/vList5"/>
    <dgm:cxn modelId="{3D24FB71-8689-4DC3-BAD1-269033DEE4C6}" type="presOf" srcId="{2CE3FC64-AC81-4799-8AE0-9FF66C2532B1}" destId="{357CFC92-6157-478B-95C3-FC66AE3036B0}" srcOrd="0" destOrd="0" presId="urn:microsoft.com/office/officeart/2005/8/layout/vList5"/>
    <dgm:cxn modelId="{DA80457E-A399-47D5-99AF-0E08C1A8E30D}" srcId="{E271A84A-5BF2-487F-950B-D9E157CB9AE9}" destId="{2CE3FC64-AC81-4799-8AE0-9FF66C2532B1}" srcOrd="1" destOrd="0" parTransId="{F7E11D95-704E-4EE8-99CC-7A2B3B358720}" sibTransId="{931E2CD9-D71C-4218-84E9-6939603F33CA}"/>
    <dgm:cxn modelId="{7730AB84-CD25-450D-9C33-F7B280BA2949}" srcId="{982E5AA3-0CA8-4C23-BB82-CE27C8285773}" destId="{061A65EB-9753-4AFA-A6F5-F5AEB8A6DF02}" srcOrd="0" destOrd="0" parTransId="{BD286E00-B70D-4226-B9B5-4F6DC5407029}" sibTransId="{AE5DE061-9850-454C-A690-349E158D4023}"/>
    <dgm:cxn modelId="{E40F3BC3-290B-4C50-8E7A-DE42CA57D88C}" type="presOf" srcId="{91C5BDAE-4D47-43F2-A1D0-C19A69830754}" destId="{4E3A87F4-4724-46B4-A916-00299870982F}" srcOrd="0" destOrd="0" presId="urn:microsoft.com/office/officeart/2005/8/layout/vList5"/>
    <dgm:cxn modelId="{AE88BB16-9C44-42DC-8583-00EFCE219BF8}" srcId="{2CE3FC64-AC81-4799-8AE0-9FF66C2532B1}" destId="{91C5BDAE-4D47-43F2-A1D0-C19A69830754}" srcOrd="0" destOrd="0" parTransId="{50403455-FA17-4A97-8869-71912204E36B}" sibTransId="{76A70615-0B75-4B11-AB20-E25A73F41DF7}"/>
    <dgm:cxn modelId="{7DE2B8DF-C78B-44F6-B602-3BC3C3C84D04}" type="presOf" srcId="{E271A84A-5BF2-487F-950B-D9E157CB9AE9}" destId="{8732579D-F5B9-45A6-8DB3-A81BBFB0BF01}" srcOrd="0" destOrd="0" presId="urn:microsoft.com/office/officeart/2005/8/layout/vList5"/>
    <dgm:cxn modelId="{AF988A23-8132-4751-A1BB-2A543B1236A5}" type="presParOf" srcId="{8732579D-F5B9-45A6-8DB3-A81BBFB0BF01}" destId="{972F9E72-3C3E-4E21-BE50-28A3CCE7855E}" srcOrd="0" destOrd="0" presId="urn:microsoft.com/office/officeart/2005/8/layout/vList5"/>
    <dgm:cxn modelId="{FC0049D3-840F-41B6-8DE5-EB83C444BED0}" type="presParOf" srcId="{972F9E72-3C3E-4E21-BE50-28A3CCE7855E}" destId="{4E783F2C-BC31-42FD-8647-80769FBAD9C7}" srcOrd="0" destOrd="0" presId="urn:microsoft.com/office/officeart/2005/8/layout/vList5"/>
    <dgm:cxn modelId="{96E5EA5D-55ED-41F6-85BA-9A749406A748}" type="presParOf" srcId="{972F9E72-3C3E-4E21-BE50-28A3CCE7855E}" destId="{9C1E380D-3DCA-4A55-A421-13C41C912730}" srcOrd="1" destOrd="0" presId="urn:microsoft.com/office/officeart/2005/8/layout/vList5"/>
    <dgm:cxn modelId="{1CAB28D1-85A7-42DD-B517-47D53CE630ED}" type="presParOf" srcId="{8732579D-F5B9-45A6-8DB3-A81BBFB0BF01}" destId="{49501EE6-7ABD-4E39-A37B-0AAA54E31E94}" srcOrd="1" destOrd="0" presId="urn:microsoft.com/office/officeart/2005/8/layout/vList5"/>
    <dgm:cxn modelId="{FDD05F40-EE14-4C1F-B23B-5F4A3C5C5F45}" type="presParOf" srcId="{8732579D-F5B9-45A6-8DB3-A81BBFB0BF01}" destId="{F51BBAC1-F3ED-491E-B407-CDBC255C720F}" srcOrd="2" destOrd="0" presId="urn:microsoft.com/office/officeart/2005/8/layout/vList5"/>
    <dgm:cxn modelId="{370D3736-4663-4BAB-A778-BECA0B08B6E2}" type="presParOf" srcId="{F51BBAC1-F3ED-491E-B407-CDBC255C720F}" destId="{357CFC92-6157-478B-95C3-FC66AE3036B0}" srcOrd="0" destOrd="0" presId="urn:microsoft.com/office/officeart/2005/8/layout/vList5"/>
    <dgm:cxn modelId="{8102155E-1A94-43A6-B242-2C39C1EC4185}" type="presParOf" srcId="{F51BBAC1-F3ED-491E-B407-CDBC255C720F}" destId="{4E3A87F4-4724-46B4-A916-00299870982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B3BC3-C145-4D52-903B-70362ED962A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47CAACB-A732-4D86-AF5B-49FF75062F4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«Соответствие теме» - основной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F96B215-9845-42A3-92DE-19ED7F2D97BD}" type="parTrans" cxnId="{5C17C0B3-0980-40EE-8FA4-042173A9B171}">
      <dgm:prSet/>
      <dgm:spPr/>
      <dgm:t>
        <a:bodyPr/>
        <a:lstStyle/>
        <a:p>
          <a:endParaRPr lang="ru-RU"/>
        </a:p>
      </dgm:t>
    </dgm:pt>
    <dgm:pt modelId="{D13FC258-3BB0-4329-BAE0-5A0D13FA71AD}" type="sibTrans" cxnId="{5C17C0B3-0980-40EE-8FA4-042173A9B171}">
      <dgm:prSet/>
      <dgm:spPr/>
      <dgm:t>
        <a:bodyPr/>
        <a:lstStyle/>
        <a:p>
          <a:endParaRPr lang="ru-RU"/>
        </a:p>
      </dgm:t>
    </dgm:pt>
    <dgm:pt modelId="{465322FC-5AB0-4C42-A6E2-D0BB949C722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Проверка содержания сочинения.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843564-67FC-404B-BE18-9EB9CD7D3F92}" type="parTrans" cxnId="{D0144E1E-3EDD-48D5-A06F-29487CD437D3}">
      <dgm:prSet/>
      <dgm:spPr/>
      <dgm:t>
        <a:bodyPr/>
        <a:lstStyle/>
        <a:p>
          <a:endParaRPr lang="ru-RU"/>
        </a:p>
      </dgm:t>
    </dgm:pt>
    <dgm:pt modelId="{3983144A-2BE9-4EC0-A39C-5CA74FEDE931}" type="sibTrans" cxnId="{D0144E1E-3EDD-48D5-A06F-29487CD437D3}">
      <dgm:prSet/>
      <dgm:spPr/>
      <dgm:t>
        <a:bodyPr/>
        <a:lstStyle/>
        <a:p>
          <a:endParaRPr lang="ru-RU"/>
        </a:p>
      </dgm:t>
    </dgm:pt>
    <dgm:pt modelId="{B5CD6A66-3601-4F95-8046-73351F261375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«Аргументация. Привлечение литературного материала» – основной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38F3EE-5F26-4C21-9A95-BC5FE4207000}" type="parTrans" cxnId="{272FDE34-8E77-4E7C-8400-8E02DBF20628}">
      <dgm:prSet/>
      <dgm:spPr/>
      <dgm:t>
        <a:bodyPr/>
        <a:lstStyle/>
        <a:p>
          <a:endParaRPr lang="ru-RU"/>
        </a:p>
      </dgm:t>
    </dgm:pt>
    <dgm:pt modelId="{79D50AEF-1E0F-471C-AE8C-D49485B85B15}" type="sibTrans" cxnId="{272FDE34-8E77-4E7C-8400-8E02DBF20628}">
      <dgm:prSet/>
      <dgm:spPr/>
      <dgm:t>
        <a:bodyPr/>
        <a:lstStyle/>
        <a:p>
          <a:endParaRPr lang="ru-RU"/>
        </a:p>
      </dgm:t>
    </dgm:pt>
    <dgm:pt modelId="{C960D38A-BD76-4730-BF69-37AA900FB579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Проверка умения использовать литературный материал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3FBA857-D9A7-456D-A850-14E997E2FB75}" type="parTrans" cxnId="{01D37A3E-9743-4ADE-950C-C768BF598037}">
      <dgm:prSet/>
      <dgm:spPr/>
      <dgm:t>
        <a:bodyPr/>
        <a:lstStyle/>
        <a:p>
          <a:endParaRPr lang="ru-RU"/>
        </a:p>
      </dgm:t>
    </dgm:pt>
    <dgm:pt modelId="{7A510F3E-AAA6-4EAA-84F0-42EC563CE249}" type="sibTrans" cxnId="{01D37A3E-9743-4ADE-950C-C768BF598037}">
      <dgm:prSet/>
      <dgm:spPr/>
      <dgm:t>
        <a:bodyPr/>
        <a:lstStyle/>
        <a:p>
          <a:endParaRPr lang="ru-RU"/>
        </a:p>
      </dgm:t>
    </dgm:pt>
    <dgm:pt modelId="{79592844-0C80-4BC3-BC88-098D29CBAD91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«Незачет» – сочинение написано без привлечения литературного материала; существенно искажено содержание произведения; литературные произведения лишь упоминаются в сочинении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AF93FB-680A-4480-94E0-CFF4816F179D}" type="parTrans" cxnId="{F5239FFD-4259-461D-AA00-C8205A8F0931}">
      <dgm:prSet/>
      <dgm:spPr/>
      <dgm:t>
        <a:bodyPr/>
        <a:lstStyle/>
        <a:p>
          <a:endParaRPr lang="ru-RU"/>
        </a:p>
      </dgm:t>
    </dgm:pt>
    <dgm:pt modelId="{BE3460FE-7E83-4304-8181-30E86E2A44CD}" type="sibTrans" cxnId="{F5239FFD-4259-461D-AA00-C8205A8F0931}">
      <dgm:prSet/>
      <dgm:spPr/>
      <dgm:t>
        <a:bodyPr/>
        <a:lstStyle/>
        <a:p>
          <a:endParaRPr lang="ru-RU"/>
        </a:p>
      </dgm:t>
    </dgm:pt>
    <dgm:pt modelId="{B4A3606D-C003-471C-8D66-9AEC1CDBD540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800" dirty="0"/>
        </a:p>
      </dgm:t>
    </dgm:pt>
    <dgm:pt modelId="{CCC39735-B713-4B07-80EB-EAC268A057DD}" type="parTrans" cxnId="{48F113E6-0C10-41B9-A8B1-1DE7DF2C2996}">
      <dgm:prSet/>
      <dgm:spPr/>
      <dgm:t>
        <a:bodyPr/>
        <a:lstStyle/>
        <a:p>
          <a:endParaRPr lang="ru-RU"/>
        </a:p>
      </dgm:t>
    </dgm:pt>
    <dgm:pt modelId="{67DBEAE4-94FF-41A2-BA66-1D5E7792980F}" type="sibTrans" cxnId="{48F113E6-0C10-41B9-A8B1-1DE7DF2C2996}">
      <dgm:prSet/>
      <dgm:spPr/>
      <dgm:t>
        <a:bodyPr/>
        <a:lstStyle/>
        <a:p>
          <a:endParaRPr lang="ru-RU"/>
        </a:p>
      </dgm:t>
    </dgm:pt>
    <dgm:pt modelId="{2449A6D4-8849-484D-9E03-C8C220C70537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800"/>
        </a:p>
      </dgm:t>
    </dgm:pt>
    <dgm:pt modelId="{D8B29E2F-8A92-41CC-B78A-FE3ACAAE1515}" type="parTrans" cxnId="{114047FD-66D7-4F68-8BA9-A1627BC611A6}">
      <dgm:prSet/>
      <dgm:spPr/>
      <dgm:t>
        <a:bodyPr/>
        <a:lstStyle/>
        <a:p>
          <a:endParaRPr lang="ru-RU"/>
        </a:p>
      </dgm:t>
    </dgm:pt>
    <dgm:pt modelId="{AEC758DC-D250-485E-A0E9-6DE54C61E068}" type="sibTrans" cxnId="{114047FD-66D7-4F68-8BA9-A1627BC611A6}">
      <dgm:prSet/>
      <dgm:spPr/>
      <dgm:t>
        <a:bodyPr/>
        <a:lstStyle/>
        <a:p>
          <a:endParaRPr lang="ru-RU"/>
        </a:p>
      </dgm:t>
    </dgm:pt>
    <dgm:pt modelId="{2FE50606-A2A7-4BC2-9AE2-DE4D274B0526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«Композиция и логика рассуждения»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2D43D8E-BF14-4D03-B09A-32A67B31D398}" type="parTrans" cxnId="{F3B9B7F0-CE4D-4FC4-B8B3-821BCF1D7493}">
      <dgm:prSet/>
      <dgm:spPr/>
      <dgm:t>
        <a:bodyPr/>
        <a:lstStyle/>
        <a:p>
          <a:endParaRPr lang="ru-RU"/>
        </a:p>
      </dgm:t>
    </dgm:pt>
    <dgm:pt modelId="{E93D500C-D7FA-48D4-B4CD-41E8B0134893}" type="sibTrans" cxnId="{F3B9B7F0-CE4D-4FC4-B8B3-821BCF1D7493}">
      <dgm:prSet/>
      <dgm:spPr/>
      <dgm:t>
        <a:bodyPr/>
        <a:lstStyle/>
        <a:p>
          <a:endParaRPr lang="ru-RU"/>
        </a:p>
      </dgm:t>
    </dgm:pt>
    <dgm:pt modelId="{19308A68-53A7-4B0D-8461-66DB102A137C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«Качество письменной речи»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2E7EF1D-52A5-43E6-A6EA-6A2D7825794F}" type="parTrans" cxnId="{BE07BAC9-56C5-4FD6-859A-97C46F923423}">
      <dgm:prSet/>
      <dgm:spPr/>
      <dgm:t>
        <a:bodyPr/>
        <a:lstStyle/>
        <a:p>
          <a:endParaRPr lang="ru-RU"/>
        </a:p>
      </dgm:t>
    </dgm:pt>
    <dgm:pt modelId="{A7440DED-94A8-46D5-9670-755874A8549A}" type="sibTrans" cxnId="{BE07BAC9-56C5-4FD6-859A-97C46F923423}">
      <dgm:prSet/>
      <dgm:spPr/>
      <dgm:t>
        <a:bodyPr/>
        <a:lstStyle/>
        <a:p>
          <a:endParaRPr lang="ru-RU"/>
        </a:p>
      </dgm:t>
    </dgm:pt>
    <dgm:pt modelId="{3DA95DAE-65DA-44E1-B2D1-615841987408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«Грамотность»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D3E418-D387-4228-A0BE-A3321B0B5A3A}" type="parTrans" cxnId="{8241B5F9-A94B-49E4-BF7A-E19FB31837D4}">
      <dgm:prSet/>
      <dgm:spPr/>
      <dgm:t>
        <a:bodyPr/>
        <a:lstStyle/>
        <a:p>
          <a:endParaRPr lang="ru-RU"/>
        </a:p>
      </dgm:t>
    </dgm:pt>
    <dgm:pt modelId="{179D7564-FCC1-4146-87A0-82FF419D67D0}" type="sibTrans" cxnId="{8241B5F9-A94B-49E4-BF7A-E19FB31837D4}">
      <dgm:prSet/>
      <dgm:spPr/>
      <dgm:t>
        <a:bodyPr/>
        <a:lstStyle/>
        <a:p>
          <a:endParaRPr lang="ru-RU"/>
        </a:p>
      </dgm:t>
    </dgm:pt>
    <dgm:pt modelId="{0361759D-79FD-4CCE-B4E6-B54A1AC70446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«Незачет» -  сочинение не соответствует теме или отсутствует  коммуникативный  замысел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1CB86B-EB3B-411A-B6E6-91B78F023C65}" type="parTrans" cxnId="{F337C567-6DFB-443C-A17A-A1B02E4887B8}">
      <dgm:prSet/>
      <dgm:spPr/>
      <dgm:t>
        <a:bodyPr/>
        <a:lstStyle/>
        <a:p>
          <a:endParaRPr lang="ru-RU"/>
        </a:p>
      </dgm:t>
    </dgm:pt>
    <dgm:pt modelId="{8A04A78E-126A-4BB6-A172-DAADCDED9CE9}" type="sibTrans" cxnId="{F337C567-6DFB-443C-A17A-A1B02E4887B8}">
      <dgm:prSet/>
      <dgm:spPr/>
      <dgm:t>
        <a:bodyPr/>
        <a:lstStyle/>
        <a:p>
          <a:endParaRPr lang="ru-RU"/>
        </a:p>
      </dgm:t>
    </dgm:pt>
    <dgm:pt modelId="{95B6BFAA-69C0-4FF8-899D-A3EC26C6772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Проверка умения логично выстраивать материал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987B31C-8500-4973-9E23-19CAB713980A}" type="parTrans" cxnId="{D81A6A28-879A-4E9E-A31F-88391F81704F}">
      <dgm:prSet/>
      <dgm:spPr/>
      <dgm:t>
        <a:bodyPr/>
        <a:lstStyle/>
        <a:p>
          <a:endParaRPr lang="ru-RU"/>
        </a:p>
      </dgm:t>
    </dgm:pt>
    <dgm:pt modelId="{AD5698C0-E8FA-4494-898A-8884CE9316D7}" type="sibTrans" cxnId="{D81A6A28-879A-4E9E-A31F-88391F81704F}">
      <dgm:prSet/>
      <dgm:spPr/>
      <dgm:t>
        <a:bodyPr/>
        <a:lstStyle/>
        <a:p>
          <a:endParaRPr lang="ru-RU"/>
        </a:p>
      </dgm:t>
    </dgm:pt>
    <dgm:pt modelId="{A8319499-C3E2-4D19-96A0-A1AC1B25B28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«Незачет» – грубые логические нарушения мешают пониманию смысла; отсутствует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тезисно-доказательная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часть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F3EA5C7-8F02-4B01-8085-441A2CD50B18}" type="parTrans" cxnId="{C4EDA0B5-3689-4B6C-94C5-B1159AF40C5D}">
      <dgm:prSet/>
      <dgm:spPr/>
      <dgm:t>
        <a:bodyPr/>
        <a:lstStyle/>
        <a:p>
          <a:endParaRPr lang="ru-RU"/>
        </a:p>
      </dgm:t>
    </dgm:pt>
    <dgm:pt modelId="{F0F944DB-8131-4274-85CB-BEA5D0CA5AB1}" type="sibTrans" cxnId="{C4EDA0B5-3689-4B6C-94C5-B1159AF40C5D}">
      <dgm:prSet/>
      <dgm:spPr/>
      <dgm:t>
        <a:bodyPr/>
        <a:lstStyle/>
        <a:p>
          <a:endParaRPr lang="ru-RU"/>
        </a:p>
      </dgm:t>
    </dgm:pt>
    <dgm:pt modelId="{422EF64E-2698-4FAF-9C0C-130FC3D9EE3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Проверка речевого оформления текста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C169C51-92FD-4779-AD4B-B52FA6F9D0B0}" type="parTrans" cxnId="{781551A7-6CE6-4332-A8CE-93ACC0676B3F}">
      <dgm:prSet/>
      <dgm:spPr/>
      <dgm:t>
        <a:bodyPr/>
        <a:lstStyle/>
        <a:p>
          <a:endParaRPr lang="ru-RU"/>
        </a:p>
      </dgm:t>
    </dgm:pt>
    <dgm:pt modelId="{214AFA14-7EA9-4967-915C-4119FF90C0E7}" type="sibTrans" cxnId="{781551A7-6CE6-4332-A8CE-93ACC0676B3F}">
      <dgm:prSet/>
      <dgm:spPr/>
      <dgm:t>
        <a:bodyPr/>
        <a:lstStyle/>
        <a:p>
          <a:endParaRPr lang="ru-RU"/>
        </a:p>
      </dgm:t>
    </dgm:pt>
    <dgm:pt modelId="{D5D049A8-DD65-4BB0-8667-E8AD6D6BCB9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«Незачет» – речевые ошибки существенно затрудняют понимание смысла сочинения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5B7AC3F-AA18-4119-B710-B59939CE4489}" type="parTrans" cxnId="{50A19E13-069F-4A8C-A4A9-958749D6E9E3}">
      <dgm:prSet/>
      <dgm:spPr/>
      <dgm:t>
        <a:bodyPr/>
        <a:lstStyle/>
        <a:p>
          <a:endParaRPr lang="ru-RU"/>
        </a:p>
      </dgm:t>
    </dgm:pt>
    <dgm:pt modelId="{781BDCDA-30DC-4E50-BDD1-FA816D5ED12D}" type="sibTrans" cxnId="{50A19E13-069F-4A8C-A4A9-958749D6E9E3}">
      <dgm:prSet/>
      <dgm:spPr/>
      <dgm:t>
        <a:bodyPr/>
        <a:lstStyle/>
        <a:p>
          <a:endParaRPr lang="ru-RU"/>
        </a:p>
      </dgm:t>
    </dgm:pt>
    <dgm:pt modelId="{F40B682D-69E5-41CE-96D5-ABA2BB97244D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грамотности выпускника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09DD9D7-AC7E-4160-9118-12EC9825A7EF}" type="parTrans" cxnId="{44074F96-F0DA-4A16-A989-9A7EF916E848}">
      <dgm:prSet/>
      <dgm:spPr/>
      <dgm:t>
        <a:bodyPr/>
        <a:lstStyle/>
        <a:p>
          <a:endParaRPr lang="ru-RU"/>
        </a:p>
      </dgm:t>
    </dgm:pt>
    <dgm:pt modelId="{C5E84896-BF8A-4AFC-9710-B6E8DDCABD80}" type="sibTrans" cxnId="{44074F96-F0DA-4A16-A989-9A7EF916E848}">
      <dgm:prSet/>
      <dgm:spPr/>
      <dgm:t>
        <a:bodyPr/>
        <a:lstStyle/>
        <a:p>
          <a:endParaRPr lang="ru-RU"/>
        </a:p>
      </dgm:t>
    </dgm:pt>
    <dgm:pt modelId="{4F0161E6-BEC3-4CE1-856A-AA27927232C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«Незачет» - на 100 слов  приходится в сумме более 5 ошибок (грамматических, орфографических, пунктуационных)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338DF5-A829-4FE6-A7AB-057ABEA601DE}" type="parTrans" cxnId="{203817FC-FBC3-46C9-BC30-49C72CB2A017}">
      <dgm:prSet/>
      <dgm:spPr/>
      <dgm:t>
        <a:bodyPr/>
        <a:lstStyle/>
        <a:p>
          <a:endParaRPr lang="ru-RU"/>
        </a:p>
      </dgm:t>
    </dgm:pt>
    <dgm:pt modelId="{27F8795B-F591-47C4-AFBE-AFF771EFB796}" type="sibTrans" cxnId="{203817FC-FBC3-46C9-BC30-49C72CB2A017}">
      <dgm:prSet/>
      <dgm:spPr/>
      <dgm:t>
        <a:bodyPr/>
        <a:lstStyle/>
        <a:p>
          <a:endParaRPr lang="ru-RU"/>
        </a:p>
      </dgm:t>
    </dgm:pt>
    <dgm:pt modelId="{1C4E67AF-4DBE-44BC-BFD6-58015964F956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6E5B705-FBAC-486E-8479-47F65811996C}" type="parTrans" cxnId="{5C380067-C892-4936-A51B-D76AACD35314}">
      <dgm:prSet/>
      <dgm:spPr/>
      <dgm:t>
        <a:bodyPr/>
        <a:lstStyle/>
        <a:p>
          <a:endParaRPr lang="ru-RU"/>
        </a:p>
      </dgm:t>
    </dgm:pt>
    <dgm:pt modelId="{4BEB520C-28B7-4BED-A13E-F6F9CE79D8A1}" type="sibTrans" cxnId="{5C380067-C892-4936-A51B-D76AACD35314}">
      <dgm:prSet/>
      <dgm:spPr/>
      <dgm:t>
        <a:bodyPr/>
        <a:lstStyle/>
        <a:p>
          <a:endParaRPr lang="ru-RU"/>
        </a:p>
      </dgm:t>
    </dgm:pt>
    <dgm:pt modelId="{55336AF8-7B82-4F10-8A11-DC5D18ABD984}" type="pres">
      <dgm:prSet presAssocID="{03CB3BC3-C145-4D52-903B-70362ED962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9888F-15FE-4245-B2F0-B4303BB05C88}" type="pres">
      <dgm:prSet presAssocID="{F47CAACB-A732-4D86-AF5B-49FF75062F4A}" presName="linNode" presStyleCnt="0"/>
      <dgm:spPr/>
    </dgm:pt>
    <dgm:pt modelId="{56DB524C-F7A9-4637-80E4-FBFBCE259129}" type="pres">
      <dgm:prSet presAssocID="{F47CAACB-A732-4D86-AF5B-49FF75062F4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4A29E-AB5A-49FB-B191-D3601C488228}" type="pres">
      <dgm:prSet presAssocID="{F47CAACB-A732-4D86-AF5B-49FF75062F4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F8FD8-5AC3-4814-AC59-E7808BA9B473}" type="pres">
      <dgm:prSet presAssocID="{D13FC258-3BB0-4329-BAE0-5A0D13FA71AD}" presName="sp" presStyleCnt="0"/>
      <dgm:spPr/>
    </dgm:pt>
    <dgm:pt modelId="{D082BCE0-D4FF-4318-B3D5-260F0FF0BF36}" type="pres">
      <dgm:prSet presAssocID="{B5CD6A66-3601-4F95-8046-73351F261375}" presName="linNode" presStyleCnt="0"/>
      <dgm:spPr/>
    </dgm:pt>
    <dgm:pt modelId="{ECD41824-0C1E-4AA4-9D59-F64CF59D8A3D}" type="pres">
      <dgm:prSet presAssocID="{B5CD6A66-3601-4F95-8046-73351F26137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C511C-4CA5-4B85-AD77-E6A64395D19E}" type="pres">
      <dgm:prSet presAssocID="{B5CD6A66-3601-4F95-8046-73351F261375}" presName="descendantText" presStyleLbl="alignAccFollowNode1" presStyleIdx="1" presStyleCnt="5" custScaleY="122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71367-DEEA-4B0F-B3C8-9D9B97F13B08}" type="pres">
      <dgm:prSet presAssocID="{79D50AEF-1E0F-471C-AE8C-D49485B85B15}" presName="sp" presStyleCnt="0"/>
      <dgm:spPr/>
    </dgm:pt>
    <dgm:pt modelId="{F5982F0C-955C-406B-9418-3F87384661CE}" type="pres">
      <dgm:prSet presAssocID="{2FE50606-A2A7-4BC2-9AE2-DE4D274B0526}" presName="linNode" presStyleCnt="0"/>
      <dgm:spPr/>
    </dgm:pt>
    <dgm:pt modelId="{D327097F-7CF5-4473-B757-97F5DC30A23F}" type="pres">
      <dgm:prSet presAssocID="{2FE50606-A2A7-4BC2-9AE2-DE4D274B052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3E2E7-99A2-4E6F-B429-4DCBA02E9D57}" type="pres">
      <dgm:prSet presAssocID="{2FE50606-A2A7-4BC2-9AE2-DE4D274B052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B9952-9919-4CFE-9140-390BDBDA5418}" type="pres">
      <dgm:prSet presAssocID="{E93D500C-D7FA-48D4-B4CD-41E8B0134893}" presName="sp" presStyleCnt="0"/>
      <dgm:spPr/>
    </dgm:pt>
    <dgm:pt modelId="{D39B47FD-3015-4C88-9C75-5302CEC5315A}" type="pres">
      <dgm:prSet presAssocID="{19308A68-53A7-4B0D-8461-66DB102A137C}" presName="linNode" presStyleCnt="0"/>
      <dgm:spPr/>
    </dgm:pt>
    <dgm:pt modelId="{A2F56D8E-A21B-4EDA-868C-996B4F68E321}" type="pres">
      <dgm:prSet presAssocID="{19308A68-53A7-4B0D-8461-66DB102A137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A3F70-101F-4DE5-97B6-5F7C5D279E35}" type="pres">
      <dgm:prSet presAssocID="{19308A68-53A7-4B0D-8461-66DB102A137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43C84-F8B6-496B-B19B-25FD0C7B98D8}" type="pres">
      <dgm:prSet presAssocID="{A7440DED-94A8-46D5-9670-755874A8549A}" presName="sp" presStyleCnt="0"/>
      <dgm:spPr/>
    </dgm:pt>
    <dgm:pt modelId="{85612418-669F-4D8F-9B72-D251B3C968C7}" type="pres">
      <dgm:prSet presAssocID="{3DA95DAE-65DA-44E1-B2D1-615841987408}" presName="linNode" presStyleCnt="0"/>
      <dgm:spPr/>
    </dgm:pt>
    <dgm:pt modelId="{D101D1D8-2882-4472-83F7-4612BF954DC4}" type="pres">
      <dgm:prSet presAssocID="{3DA95DAE-65DA-44E1-B2D1-61584198740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068FA-4143-4159-9583-3475CED2D3FE}" type="pres">
      <dgm:prSet presAssocID="{3DA95DAE-65DA-44E1-B2D1-61584198740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6A28-879A-4E9E-A31F-88391F81704F}" srcId="{2FE50606-A2A7-4BC2-9AE2-DE4D274B0526}" destId="{95B6BFAA-69C0-4FF8-899D-A3EC26C6772B}" srcOrd="0" destOrd="0" parTransId="{1987B31C-8500-4973-9E23-19CAB713980A}" sibTransId="{AD5698C0-E8FA-4494-898A-8884CE9316D7}"/>
    <dgm:cxn modelId="{F13529E3-A93D-4239-A472-C6B48069B92C}" type="presOf" srcId="{1C4E67AF-4DBE-44BC-BFD6-58015964F956}" destId="{79BC511C-4CA5-4B85-AD77-E6A64395D19E}" srcOrd="0" destOrd="0" presId="urn:microsoft.com/office/officeart/2005/8/layout/vList5"/>
    <dgm:cxn modelId="{EAF69AFE-570F-4D12-9B97-42A6FB609C4E}" type="presOf" srcId="{B5CD6A66-3601-4F95-8046-73351F261375}" destId="{ECD41824-0C1E-4AA4-9D59-F64CF59D8A3D}" srcOrd="0" destOrd="0" presId="urn:microsoft.com/office/officeart/2005/8/layout/vList5"/>
    <dgm:cxn modelId="{44074F96-F0DA-4A16-A989-9A7EF916E848}" srcId="{3DA95DAE-65DA-44E1-B2D1-615841987408}" destId="{F40B682D-69E5-41CE-96D5-ABA2BB97244D}" srcOrd="0" destOrd="0" parTransId="{509DD9D7-AC7E-4160-9118-12EC9825A7EF}" sibTransId="{C5E84896-BF8A-4AFC-9710-B6E8DDCABD80}"/>
    <dgm:cxn modelId="{F47CB900-B3CE-40D5-9A25-EB18D737A48C}" type="presOf" srcId="{95B6BFAA-69C0-4FF8-899D-A3EC26C6772B}" destId="{B883E2E7-99A2-4E6F-B429-4DCBA02E9D57}" srcOrd="0" destOrd="0" presId="urn:microsoft.com/office/officeart/2005/8/layout/vList5"/>
    <dgm:cxn modelId="{D1118D42-EA8E-4554-8C46-A2FB0E58552E}" type="presOf" srcId="{2449A6D4-8849-484D-9E03-C8C220C70537}" destId="{79BC511C-4CA5-4B85-AD77-E6A64395D19E}" srcOrd="0" destOrd="4" presId="urn:microsoft.com/office/officeart/2005/8/layout/vList5"/>
    <dgm:cxn modelId="{CCEE39C3-E219-4881-9013-660DDC2B4F51}" type="presOf" srcId="{422EF64E-2698-4FAF-9C0C-130FC3D9EE32}" destId="{569A3F70-101F-4DE5-97B6-5F7C5D279E35}" srcOrd="0" destOrd="0" presId="urn:microsoft.com/office/officeart/2005/8/layout/vList5"/>
    <dgm:cxn modelId="{7EF3A6A4-3896-40EB-AE89-B4A31B770923}" type="presOf" srcId="{4F0161E6-BEC3-4CE1-856A-AA27927232C5}" destId="{ED6068FA-4143-4159-9583-3475CED2D3FE}" srcOrd="0" destOrd="1" presId="urn:microsoft.com/office/officeart/2005/8/layout/vList5"/>
    <dgm:cxn modelId="{8EE9A42F-BDF3-45A6-BBFD-0ECF9C14D6FC}" type="presOf" srcId="{465322FC-5AB0-4C42-A6E2-D0BB949C722A}" destId="{1294A29E-AB5A-49FB-B191-D3601C488228}" srcOrd="0" destOrd="0" presId="urn:microsoft.com/office/officeart/2005/8/layout/vList5"/>
    <dgm:cxn modelId="{114047FD-66D7-4F68-8BA9-A1627BC611A6}" srcId="{B5CD6A66-3601-4F95-8046-73351F261375}" destId="{2449A6D4-8849-484D-9E03-C8C220C70537}" srcOrd="4" destOrd="0" parTransId="{D8B29E2F-8A92-41CC-B78A-FE3ACAAE1515}" sibTransId="{AEC758DC-D250-485E-A0E9-6DE54C61E068}"/>
    <dgm:cxn modelId="{E5E94AA3-5877-4944-AFDE-F5B9518DF639}" type="presOf" srcId="{3DA95DAE-65DA-44E1-B2D1-615841987408}" destId="{D101D1D8-2882-4472-83F7-4612BF954DC4}" srcOrd="0" destOrd="0" presId="urn:microsoft.com/office/officeart/2005/8/layout/vList5"/>
    <dgm:cxn modelId="{C4EDA0B5-3689-4B6C-94C5-B1159AF40C5D}" srcId="{2FE50606-A2A7-4BC2-9AE2-DE4D274B0526}" destId="{A8319499-C3E2-4D19-96A0-A1AC1B25B288}" srcOrd="1" destOrd="0" parTransId="{CF3EA5C7-8F02-4B01-8085-441A2CD50B18}" sibTransId="{F0F944DB-8131-4274-85CB-BEA5D0CA5AB1}"/>
    <dgm:cxn modelId="{7C3F7A14-46E9-4E60-95EE-39F7FAB565C0}" type="presOf" srcId="{A8319499-C3E2-4D19-96A0-A1AC1B25B288}" destId="{B883E2E7-99A2-4E6F-B429-4DCBA02E9D57}" srcOrd="0" destOrd="1" presId="urn:microsoft.com/office/officeart/2005/8/layout/vList5"/>
    <dgm:cxn modelId="{8241B5F9-A94B-49E4-BF7A-E19FB31837D4}" srcId="{03CB3BC3-C145-4D52-903B-70362ED962A4}" destId="{3DA95DAE-65DA-44E1-B2D1-615841987408}" srcOrd="4" destOrd="0" parTransId="{56D3E418-D387-4228-A0BE-A3321B0B5A3A}" sibTransId="{179D7564-FCC1-4146-87A0-82FF419D67D0}"/>
    <dgm:cxn modelId="{7A14A732-29FE-4D6B-A913-551B800DD894}" type="presOf" srcId="{D5D049A8-DD65-4BB0-8667-E8AD6D6BCB93}" destId="{569A3F70-101F-4DE5-97B6-5F7C5D279E35}" srcOrd="0" destOrd="1" presId="urn:microsoft.com/office/officeart/2005/8/layout/vList5"/>
    <dgm:cxn modelId="{9CAEBAF6-73B1-48B5-8653-E529FD88DFB1}" type="presOf" srcId="{B4A3606D-C003-471C-8D66-9AEC1CDBD540}" destId="{79BC511C-4CA5-4B85-AD77-E6A64395D19E}" srcOrd="0" destOrd="3" presId="urn:microsoft.com/office/officeart/2005/8/layout/vList5"/>
    <dgm:cxn modelId="{D4EC9D92-41EB-49A7-B71E-084A6A39F426}" type="presOf" srcId="{0361759D-79FD-4CCE-B4E6-B54A1AC70446}" destId="{1294A29E-AB5A-49FB-B191-D3601C488228}" srcOrd="0" destOrd="1" presId="urn:microsoft.com/office/officeart/2005/8/layout/vList5"/>
    <dgm:cxn modelId="{F3B9B7F0-CE4D-4FC4-B8B3-821BCF1D7493}" srcId="{03CB3BC3-C145-4D52-903B-70362ED962A4}" destId="{2FE50606-A2A7-4BC2-9AE2-DE4D274B0526}" srcOrd="2" destOrd="0" parTransId="{52D43D8E-BF14-4D03-B09A-32A67B31D398}" sibTransId="{E93D500C-D7FA-48D4-B4CD-41E8B0134893}"/>
    <dgm:cxn modelId="{01D37A3E-9743-4ADE-950C-C768BF598037}" srcId="{B5CD6A66-3601-4F95-8046-73351F261375}" destId="{C960D38A-BD76-4730-BF69-37AA900FB579}" srcOrd="1" destOrd="0" parTransId="{83FBA857-D9A7-456D-A850-14E997E2FB75}" sibTransId="{7A510F3E-AAA6-4EAA-84F0-42EC563CE249}"/>
    <dgm:cxn modelId="{2C1B0103-F6B6-4D5E-88A0-62E458AC2639}" type="presOf" srcId="{F40B682D-69E5-41CE-96D5-ABA2BB97244D}" destId="{ED6068FA-4143-4159-9583-3475CED2D3FE}" srcOrd="0" destOrd="0" presId="urn:microsoft.com/office/officeart/2005/8/layout/vList5"/>
    <dgm:cxn modelId="{8C30165F-1493-40F4-9B67-39B79EE28E2D}" type="presOf" srcId="{19308A68-53A7-4B0D-8461-66DB102A137C}" destId="{A2F56D8E-A21B-4EDA-868C-996B4F68E321}" srcOrd="0" destOrd="0" presId="urn:microsoft.com/office/officeart/2005/8/layout/vList5"/>
    <dgm:cxn modelId="{F337C567-6DFB-443C-A17A-A1B02E4887B8}" srcId="{F47CAACB-A732-4D86-AF5B-49FF75062F4A}" destId="{0361759D-79FD-4CCE-B4E6-B54A1AC70446}" srcOrd="1" destOrd="0" parTransId="{E11CB86B-EB3B-411A-B6E6-91B78F023C65}" sibTransId="{8A04A78E-126A-4BB6-A172-DAADCDED9CE9}"/>
    <dgm:cxn modelId="{6CEDF2A2-C275-4B62-BCEB-5EE8D6788683}" type="presOf" srcId="{03CB3BC3-C145-4D52-903B-70362ED962A4}" destId="{55336AF8-7B82-4F10-8A11-DC5D18ABD984}" srcOrd="0" destOrd="0" presId="urn:microsoft.com/office/officeart/2005/8/layout/vList5"/>
    <dgm:cxn modelId="{96B797A4-EEDD-4620-A807-DB76E220C56F}" type="presOf" srcId="{C960D38A-BD76-4730-BF69-37AA900FB579}" destId="{79BC511C-4CA5-4B85-AD77-E6A64395D19E}" srcOrd="0" destOrd="1" presId="urn:microsoft.com/office/officeart/2005/8/layout/vList5"/>
    <dgm:cxn modelId="{BE07BAC9-56C5-4FD6-859A-97C46F923423}" srcId="{03CB3BC3-C145-4D52-903B-70362ED962A4}" destId="{19308A68-53A7-4B0D-8461-66DB102A137C}" srcOrd="3" destOrd="0" parTransId="{D2E7EF1D-52A5-43E6-A6EA-6A2D7825794F}" sibTransId="{A7440DED-94A8-46D5-9670-755874A8549A}"/>
    <dgm:cxn modelId="{5C17C0B3-0980-40EE-8FA4-042173A9B171}" srcId="{03CB3BC3-C145-4D52-903B-70362ED962A4}" destId="{F47CAACB-A732-4D86-AF5B-49FF75062F4A}" srcOrd="0" destOrd="0" parTransId="{BF96B215-9845-42A3-92DE-19ED7F2D97BD}" sibTransId="{D13FC258-3BB0-4329-BAE0-5A0D13FA71AD}"/>
    <dgm:cxn modelId="{203817FC-FBC3-46C9-BC30-49C72CB2A017}" srcId="{3DA95DAE-65DA-44E1-B2D1-615841987408}" destId="{4F0161E6-BEC3-4CE1-856A-AA27927232C5}" srcOrd="1" destOrd="0" parTransId="{9B338DF5-A829-4FE6-A7AB-057ABEA601DE}" sibTransId="{27F8795B-F591-47C4-AFBE-AFF771EFB796}"/>
    <dgm:cxn modelId="{F5239FFD-4259-461D-AA00-C8205A8F0931}" srcId="{B5CD6A66-3601-4F95-8046-73351F261375}" destId="{79592844-0C80-4BC3-BC88-098D29CBAD91}" srcOrd="2" destOrd="0" parTransId="{AEAF93FB-680A-4480-94E0-CFF4816F179D}" sibTransId="{BE3460FE-7E83-4304-8181-30E86E2A44CD}"/>
    <dgm:cxn modelId="{954299F3-C042-4790-AA8B-F99BD5910886}" type="presOf" srcId="{79592844-0C80-4BC3-BC88-098D29CBAD91}" destId="{79BC511C-4CA5-4B85-AD77-E6A64395D19E}" srcOrd="0" destOrd="2" presId="urn:microsoft.com/office/officeart/2005/8/layout/vList5"/>
    <dgm:cxn modelId="{781551A7-6CE6-4332-A8CE-93ACC0676B3F}" srcId="{19308A68-53A7-4B0D-8461-66DB102A137C}" destId="{422EF64E-2698-4FAF-9C0C-130FC3D9EE32}" srcOrd="0" destOrd="0" parTransId="{0C169C51-92FD-4779-AD4B-B52FA6F9D0B0}" sibTransId="{214AFA14-7EA9-4967-915C-4119FF90C0E7}"/>
    <dgm:cxn modelId="{50A19E13-069F-4A8C-A4A9-958749D6E9E3}" srcId="{19308A68-53A7-4B0D-8461-66DB102A137C}" destId="{D5D049A8-DD65-4BB0-8667-E8AD6D6BCB93}" srcOrd="1" destOrd="0" parTransId="{65B7AC3F-AA18-4119-B710-B59939CE4489}" sibTransId="{781BDCDA-30DC-4E50-BDD1-FA816D5ED12D}"/>
    <dgm:cxn modelId="{6B7CA357-E86D-4ADA-8150-6D4782911069}" type="presOf" srcId="{F47CAACB-A732-4D86-AF5B-49FF75062F4A}" destId="{56DB524C-F7A9-4637-80E4-FBFBCE259129}" srcOrd="0" destOrd="0" presId="urn:microsoft.com/office/officeart/2005/8/layout/vList5"/>
    <dgm:cxn modelId="{272FDE34-8E77-4E7C-8400-8E02DBF20628}" srcId="{03CB3BC3-C145-4D52-903B-70362ED962A4}" destId="{B5CD6A66-3601-4F95-8046-73351F261375}" srcOrd="1" destOrd="0" parTransId="{9138F3EE-5F26-4C21-9A95-BC5FE4207000}" sibTransId="{79D50AEF-1E0F-471C-AE8C-D49485B85B15}"/>
    <dgm:cxn modelId="{D0144E1E-3EDD-48D5-A06F-29487CD437D3}" srcId="{F47CAACB-A732-4D86-AF5B-49FF75062F4A}" destId="{465322FC-5AB0-4C42-A6E2-D0BB949C722A}" srcOrd="0" destOrd="0" parTransId="{1C843564-67FC-404B-BE18-9EB9CD7D3F92}" sibTransId="{3983144A-2BE9-4EC0-A39C-5CA74FEDE931}"/>
    <dgm:cxn modelId="{48F113E6-0C10-41B9-A8B1-1DE7DF2C2996}" srcId="{B5CD6A66-3601-4F95-8046-73351F261375}" destId="{B4A3606D-C003-471C-8D66-9AEC1CDBD540}" srcOrd="3" destOrd="0" parTransId="{CCC39735-B713-4B07-80EB-EAC268A057DD}" sibTransId="{67DBEAE4-94FF-41A2-BA66-1D5E7792980F}"/>
    <dgm:cxn modelId="{5C380067-C892-4936-A51B-D76AACD35314}" srcId="{B5CD6A66-3601-4F95-8046-73351F261375}" destId="{1C4E67AF-4DBE-44BC-BFD6-58015964F956}" srcOrd="0" destOrd="0" parTransId="{86E5B705-FBAC-486E-8479-47F65811996C}" sibTransId="{4BEB520C-28B7-4BED-A13E-F6F9CE79D8A1}"/>
    <dgm:cxn modelId="{5A0622C8-C9C2-42B1-A925-989ABE806BEC}" type="presOf" srcId="{2FE50606-A2A7-4BC2-9AE2-DE4D274B0526}" destId="{D327097F-7CF5-4473-B757-97F5DC30A23F}" srcOrd="0" destOrd="0" presId="urn:microsoft.com/office/officeart/2005/8/layout/vList5"/>
    <dgm:cxn modelId="{D38914C5-FC22-4C2D-B16F-E8335D9809D4}" type="presParOf" srcId="{55336AF8-7B82-4F10-8A11-DC5D18ABD984}" destId="{7449888F-15FE-4245-B2F0-B4303BB05C88}" srcOrd="0" destOrd="0" presId="urn:microsoft.com/office/officeart/2005/8/layout/vList5"/>
    <dgm:cxn modelId="{37DF9790-54CE-4EF1-8311-EFBC6E0B0FA9}" type="presParOf" srcId="{7449888F-15FE-4245-B2F0-B4303BB05C88}" destId="{56DB524C-F7A9-4637-80E4-FBFBCE259129}" srcOrd="0" destOrd="0" presId="urn:microsoft.com/office/officeart/2005/8/layout/vList5"/>
    <dgm:cxn modelId="{CC014CD2-A413-4F64-8803-E7C25E9731E0}" type="presParOf" srcId="{7449888F-15FE-4245-B2F0-B4303BB05C88}" destId="{1294A29E-AB5A-49FB-B191-D3601C488228}" srcOrd="1" destOrd="0" presId="urn:microsoft.com/office/officeart/2005/8/layout/vList5"/>
    <dgm:cxn modelId="{EAA74683-C22F-4C3D-B701-90E6EE93E6EC}" type="presParOf" srcId="{55336AF8-7B82-4F10-8A11-DC5D18ABD984}" destId="{211F8FD8-5AC3-4814-AC59-E7808BA9B473}" srcOrd="1" destOrd="0" presId="urn:microsoft.com/office/officeart/2005/8/layout/vList5"/>
    <dgm:cxn modelId="{4A28902A-F9DF-43B9-9A6F-9B2CBC734E47}" type="presParOf" srcId="{55336AF8-7B82-4F10-8A11-DC5D18ABD984}" destId="{D082BCE0-D4FF-4318-B3D5-260F0FF0BF36}" srcOrd="2" destOrd="0" presId="urn:microsoft.com/office/officeart/2005/8/layout/vList5"/>
    <dgm:cxn modelId="{521453C3-12FB-4734-AA67-E74B02BD459A}" type="presParOf" srcId="{D082BCE0-D4FF-4318-B3D5-260F0FF0BF36}" destId="{ECD41824-0C1E-4AA4-9D59-F64CF59D8A3D}" srcOrd="0" destOrd="0" presId="urn:microsoft.com/office/officeart/2005/8/layout/vList5"/>
    <dgm:cxn modelId="{F7A164DC-8BC8-46AC-86B8-9D703905DED5}" type="presParOf" srcId="{D082BCE0-D4FF-4318-B3D5-260F0FF0BF36}" destId="{79BC511C-4CA5-4B85-AD77-E6A64395D19E}" srcOrd="1" destOrd="0" presId="urn:microsoft.com/office/officeart/2005/8/layout/vList5"/>
    <dgm:cxn modelId="{1B60DD65-7135-46D5-A1B0-2DC18769D1C4}" type="presParOf" srcId="{55336AF8-7B82-4F10-8A11-DC5D18ABD984}" destId="{72371367-DEEA-4B0F-B3C8-9D9B97F13B08}" srcOrd="3" destOrd="0" presId="urn:microsoft.com/office/officeart/2005/8/layout/vList5"/>
    <dgm:cxn modelId="{31C01BE5-836F-472F-AEE9-974863B466C5}" type="presParOf" srcId="{55336AF8-7B82-4F10-8A11-DC5D18ABD984}" destId="{F5982F0C-955C-406B-9418-3F87384661CE}" srcOrd="4" destOrd="0" presId="urn:microsoft.com/office/officeart/2005/8/layout/vList5"/>
    <dgm:cxn modelId="{33D46257-E05E-4D00-8163-F75B9011C888}" type="presParOf" srcId="{F5982F0C-955C-406B-9418-3F87384661CE}" destId="{D327097F-7CF5-4473-B757-97F5DC30A23F}" srcOrd="0" destOrd="0" presId="urn:microsoft.com/office/officeart/2005/8/layout/vList5"/>
    <dgm:cxn modelId="{AB476A20-CFCA-4180-A9F1-5F8BC669E377}" type="presParOf" srcId="{F5982F0C-955C-406B-9418-3F87384661CE}" destId="{B883E2E7-99A2-4E6F-B429-4DCBA02E9D57}" srcOrd="1" destOrd="0" presId="urn:microsoft.com/office/officeart/2005/8/layout/vList5"/>
    <dgm:cxn modelId="{55A5A97D-551D-4F48-BB5D-68990F25C7C5}" type="presParOf" srcId="{55336AF8-7B82-4F10-8A11-DC5D18ABD984}" destId="{10DB9952-9919-4CFE-9140-390BDBDA5418}" srcOrd="5" destOrd="0" presId="urn:microsoft.com/office/officeart/2005/8/layout/vList5"/>
    <dgm:cxn modelId="{9A044D5C-9969-4DEC-AFA0-5C3341A7F484}" type="presParOf" srcId="{55336AF8-7B82-4F10-8A11-DC5D18ABD984}" destId="{D39B47FD-3015-4C88-9C75-5302CEC5315A}" srcOrd="6" destOrd="0" presId="urn:microsoft.com/office/officeart/2005/8/layout/vList5"/>
    <dgm:cxn modelId="{0A69BBC6-65A0-4F17-8EF5-F220364AE650}" type="presParOf" srcId="{D39B47FD-3015-4C88-9C75-5302CEC5315A}" destId="{A2F56D8E-A21B-4EDA-868C-996B4F68E321}" srcOrd="0" destOrd="0" presId="urn:microsoft.com/office/officeart/2005/8/layout/vList5"/>
    <dgm:cxn modelId="{C45BEC54-BA95-4E03-8F81-CA763C0D4740}" type="presParOf" srcId="{D39B47FD-3015-4C88-9C75-5302CEC5315A}" destId="{569A3F70-101F-4DE5-97B6-5F7C5D279E35}" srcOrd="1" destOrd="0" presId="urn:microsoft.com/office/officeart/2005/8/layout/vList5"/>
    <dgm:cxn modelId="{A3D794A9-8BAA-4896-B62A-F74D4FB82731}" type="presParOf" srcId="{55336AF8-7B82-4F10-8A11-DC5D18ABD984}" destId="{B5043C84-F8B6-496B-B19B-25FD0C7B98D8}" srcOrd="7" destOrd="0" presId="urn:microsoft.com/office/officeart/2005/8/layout/vList5"/>
    <dgm:cxn modelId="{F371B9BA-02DB-4124-AE94-7FAB948C080E}" type="presParOf" srcId="{55336AF8-7B82-4F10-8A11-DC5D18ABD984}" destId="{85612418-669F-4D8F-9B72-D251B3C968C7}" srcOrd="8" destOrd="0" presId="urn:microsoft.com/office/officeart/2005/8/layout/vList5"/>
    <dgm:cxn modelId="{7562CACD-8BA5-4875-A1DB-F308642AB7EE}" type="presParOf" srcId="{85612418-669F-4D8F-9B72-D251B3C968C7}" destId="{D101D1D8-2882-4472-83F7-4612BF954DC4}" srcOrd="0" destOrd="0" presId="urn:microsoft.com/office/officeart/2005/8/layout/vList5"/>
    <dgm:cxn modelId="{62B16D63-C666-4EC9-B7BC-68CB31EC298A}" type="presParOf" srcId="{85612418-669F-4D8F-9B72-D251B3C968C7}" destId="{ED6068FA-4143-4159-9583-3475CED2D3FE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614DE-64BF-4B33-B5E0-B628103179E5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84FA09-145D-4151-8A6F-2AB71D921AE7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До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56A947D-BE28-4068-8A4B-9EE64E0AEA4B}" type="parTrans" cxnId="{9EB5F657-247A-4841-B8AD-8A55F9196BD1}">
      <dgm:prSet/>
      <dgm:spPr/>
      <dgm:t>
        <a:bodyPr/>
        <a:lstStyle/>
        <a:p>
          <a:endParaRPr lang="ru-RU"/>
        </a:p>
      </dgm:t>
    </dgm:pt>
    <dgm:pt modelId="{3F1E6693-1DF6-42BF-82F5-77627FE83AEA}" type="sibTrans" cxnId="{9EB5F657-247A-4841-B8AD-8A55F9196BD1}">
      <dgm:prSet/>
      <dgm:spPr/>
      <dgm:t>
        <a:bodyPr/>
        <a:lstStyle/>
        <a:p>
          <a:endParaRPr lang="ru-RU"/>
        </a:p>
      </dgm:t>
    </dgm:pt>
    <dgm:pt modelId="{52E46DFC-186D-4766-B110-CD50D9728D9B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в своей школе выпускник должен написать заявление, в котором указывается 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выбор учебных предметов,  уровень ЕГЭ по математике (базовый, профильный) и форма итоговой аттестации – ЕГЭ или ГВЭ 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(учащиеся с ограниченными возможностями здоровья, инвалиды, дети-инвалиды)</a:t>
          </a:r>
          <a:endParaRPr lang="ru-RU" dirty="0"/>
        </a:p>
      </dgm:t>
    </dgm:pt>
    <dgm:pt modelId="{D4A8BA17-5D75-48BB-BF2A-3A87480B0812}" type="parTrans" cxnId="{0678523B-09AE-47DB-9C75-B211A3FCBCD9}">
      <dgm:prSet/>
      <dgm:spPr/>
      <dgm:t>
        <a:bodyPr/>
        <a:lstStyle/>
        <a:p>
          <a:endParaRPr lang="ru-RU"/>
        </a:p>
      </dgm:t>
    </dgm:pt>
    <dgm:pt modelId="{9ACA4AA6-5099-4517-B599-B018FA08BE78}" type="sibTrans" cxnId="{0678523B-09AE-47DB-9C75-B211A3FCBCD9}">
      <dgm:prSet/>
      <dgm:spPr/>
      <dgm:t>
        <a:bodyPr/>
        <a:lstStyle/>
        <a:p>
          <a:endParaRPr lang="ru-RU"/>
        </a:p>
      </dgm:t>
    </dgm:pt>
    <dgm:pt modelId="{A061C3BD-E15B-4E1D-8E72-BB5BFE1301F3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После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D718353-9B77-4426-8147-2267C5DD0EDA}" type="parTrans" cxnId="{8BE90762-6D0C-43A4-B7D3-A5C107139F7E}">
      <dgm:prSet/>
      <dgm:spPr/>
      <dgm:t>
        <a:bodyPr/>
        <a:lstStyle/>
        <a:p>
          <a:endParaRPr lang="ru-RU"/>
        </a:p>
      </dgm:t>
    </dgm:pt>
    <dgm:pt modelId="{77E816F0-FC4C-4D10-B1BE-4B22A4C6989B}" type="sibTrans" cxnId="{8BE90762-6D0C-43A4-B7D3-A5C107139F7E}">
      <dgm:prSet/>
      <dgm:spPr/>
      <dgm:t>
        <a:bodyPr/>
        <a:lstStyle/>
        <a:p>
          <a:endParaRPr lang="ru-RU"/>
        </a:p>
      </dgm:t>
    </dgm:pt>
    <dgm:pt modelId="{97E5FB8C-ACBF-4311-8578-4663B8E69F2F}">
      <dgm:prSet phldrT="[Текст]" custT="1"/>
      <dgm:spPr/>
      <dgm:t>
        <a:bodyPr/>
        <a:lstStyle/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выпускник может изменить (дополнить) перечень выбранных экзаменов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только при наличии уважительных причин, подтвержденных документально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, обратившись в государственную экзаменационную комиссию не позднее, чем за две недели до начала соответствующих экзаменов</a:t>
          </a:r>
          <a:endParaRPr lang="ru-RU" sz="1600" dirty="0"/>
        </a:p>
      </dgm:t>
    </dgm:pt>
    <dgm:pt modelId="{CA3479C5-453F-4A7B-868B-F5CE5D2F1572}" type="parTrans" cxnId="{E46B09C5-2EF0-4BBF-9A59-AC27B45903CA}">
      <dgm:prSet/>
      <dgm:spPr/>
      <dgm:t>
        <a:bodyPr/>
        <a:lstStyle/>
        <a:p>
          <a:endParaRPr lang="ru-RU"/>
        </a:p>
      </dgm:t>
    </dgm:pt>
    <dgm:pt modelId="{5342DB7F-0C17-4E99-9968-AAE188D5FC00}" type="sibTrans" cxnId="{E46B09C5-2EF0-4BBF-9A59-AC27B45903CA}">
      <dgm:prSet/>
      <dgm:spPr/>
      <dgm:t>
        <a:bodyPr/>
        <a:lstStyle/>
        <a:p>
          <a:endParaRPr lang="ru-RU"/>
        </a:p>
      </dgm:t>
    </dgm:pt>
    <dgm:pt modelId="{FDB02F19-C88A-48A6-876E-9294207B6633}" type="pres">
      <dgm:prSet presAssocID="{4CC614DE-64BF-4B33-B5E0-B628103179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D7053-F786-4477-8E7C-220286F79CBD}" type="pres">
      <dgm:prSet presAssocID="{5684FA09-145D-4151-8A6F-2AB71D921AE7}" presName="linNode" presStyleCnt="0"/>
      <dgm:spPr/>
    </dgm:pt>
    <dgm:pt modelId="{D1E7B6AC-6602-44A7-9D52-628C80858D96}" type="pres">
      <dgm:prSet presAssocID="{5684FA09-145D-4151-8A6F-2AB71D921AE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CDFE-03DE-4434-BCF0-C2857DECB80B}" type="pres">
      <dgm:prSet presAssocID="{5684FA09-145D-4151-8A6F-2AB71D921AE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EC4A-41E7-4856-82B4-31B5D2144659}" type="pres">
      <dgm:prSet presAssocID="{3F1E6693-1DF6-42BF-82F5-77627FE83AEA}" presName="sp" presStyleCnt="0"/>
      <dgm:spPr/>
    </dgm:pt>
    <dgm:pt modelId="{AF73061F-EFDF-4FB9-A15B-5B1E904BC360}" type="pres">
      <dgm:prSet presAssocID="{A061C3BD-E15B-4E1D-8E72-BB5BFE1301F3}" presName="linNode" presStyleCnt="0"/>
      <dgm:spPr/>
    </dgm:pt>
    <dgm:pt modelId="{E30B0990-29B2-420C-9D5A-B0A6762DB49B}" type="pres">
      <dgm:prSet presAssocID="{A061C3BD-E15B-4E1D-8E72-BB5BFE1301F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0AAF2-EDB2-496D-B5F4-3114D0EC498C}" type="pres">
      <dgm:prSet presAssocID="{A061C3BD-E15B-4E1D-8E72-BB5BFE1301F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5F657-247A-4841-B8AD-8A55F9196BD1}" srcId="{4CC614DE-64BF-4B33-B5E0-B628103179E5}" destId="{5684FA09-145D-4151-8A6F-2AB71D921AE7}" srcOrd="0" destOrd="0" parTransId="{D56A947D-BE28-4068-8A4B-9EE64E0AEA4B}" sibTransId="{3F1E6693-1DF6-42BF-82F5-77627FE83AEA}"/>
    <dgm:cxn modelId="{AD9CDE8D-817E-4201-A05E-C340818BC592}" type="presOf" srcId="{4CC614DE-64BF-4B33-B5E0-B628103179E5}" destId="{FDB02F19-C88A-48A6-876E-9294207B6633}" srcOrd="0" destOrd="0" presId="urn:microsoft.com/office/officeart/2005/8/layout/vList5"/>
    <dgm:cxn modelId="{0678523B-09AE-47DB-9C75-B211A3FCBCD9}" srcId="{5684FA09-145D-4151-8A6F-2AB71D921AE7}" destId="{52E46DFC-186D-4766-B110-CD50D9728D9B}" srcOrd="0" destOrd="0" parTransId="{D4A8BA17-5D75-48BB-BF2A-3A87480B0812}" sibTransId="{9ACA4AA6-5099-4517-B599-B018FA08BE78}"/>
    <dgm:cxn modelId="{E46B09C5-2EF0-4BBF-9A59-AC27B45903CA}" srcId="{A061C3BD-E15B-4E1D-8E72-BB5BFE1301F3}" destId="{97E5FB8C-ACBF-4311-8578-4663B8E69F2F}" srcOrd="0" destOrd="0" parTransId="{CA3479C5-453F-4A7B-868B-F5CE5D2F1572}" sibTransId="{5342DB7F-0C17-4E99-9968-AAE188D5FC00}"/>
    <dgm:cxn modelId="{5CF004CC-BBED-4183-BC3C-767401858F7F}" type="presOf" srcId="{97E5FB8C-ACBF-4311-8578-4663B8E69F2F}" destId="{C0F0AAF2-EDB2-496D-B5F4-3114D0EC498C}" srcOrd="0" destOrd="0" presId="urn:microsoft.com/office/officeart/2005/8/layout/vList5"/>
    <dgm:cxn modelId="{8BE90762-6D0C-43A4-B7D3-A5C107139F7E}" srcId="{4CC614DE-64BF-4B33-B5E0-B628103179E5}" destId="{A061C3BD-E15B-4E1D-8E72-BB5BFE1301F3}" srcOrd="1" destOrd="0" parTransId="{AD718353-9B77-4426-8147-2267C5DD0EDA}" sibTransId="{77E816F0-FC4C-4D10-B1BE-4B22A4C6989B}"/>
    <dgm:cxn modelId="{D25602EA-8170-457D-B15F-A8A7FB86F84A}" type="presOf" srcId="{A061C3BD-E15B-4E1D-8E72-BB5BFE1301F3}" destId="{E30B0990-29B2-420C-9D5A-B0A6762DB49B}" srcOrd="0" destOrd="0" presId="urn:microsoft.com/office/officeart/2005/8/layout/vList5"/>
    <dgm:cxn modelId="{308DD495-D7A0-41CC-97DC-D30A5627A4E2}" type="presOf" srcId="{52E46DFC-186D-4766-B110-CD50D9728D9B}" destId="{A225CDFE-03DE-4434-BCF0-C2857DECB80B}" srcOrd="0" destOrd="0" presId="urn:microsoft.com/office/officeart/2005/8/layout/vList5"/>
    <dgm:cxn modelId="{919CF70A-9CC9-469D-B3B3-68D19C123452}" type="presOf" srcId="{5684FA09-145D-4151-8A6F-2AB71D921AE7}" destId="{D1E7B6AC-6602-44A7-9D52-628C80858D96}" srcOrd="0" destOrd="0" presId="urn:microsoft.com/office/officeart/2005/8/layout/vList5"/>
    <dgm:cxn modelId="{AA745C41-DD1E-402A-90F9-5A1ADF11FE5A}" type="presParOf" srcId="{FDB02F19-C88A-48A6-876E-9294207B6633}" destId="{CBDD7053-F786-4477-8E7C-220286F79CBD}" srcOrd="0" destOrd="0" presId="urn:microsoft.com/office/officeart/2005/8/layout/vList5"/>
    <dgm:cxn modelId="{70BF3F0C-D912-4719-83DB-0977418DCE50}" type="presParOf" srcId="{CBDD7053-F786-4477-8E7C-220286F79CBD}" destId="{D1E7B6AC-6602-44A7-9D52-628C80858D96}" srcOrd="0" destOrd="0" presId="urn:microsoft.com/office/officeart/2005/8/layout/vList5"/>
    <dgm:cxn modelId="{32231667-8BC2-49E2-A051-07B501EB1508}" type="presParOf" srcId="{CBDD7053-F786-4477-8E7C-220286F79CBD}" destId="{A225CDFE-03DE-4434-BCF0-C2857DECB80B}" srcOrd="1" destOrd="0" presId="urn:microsoft.com/office/officeart/2005/8/layout/vList5"/>
    <dgm:cxn modelId="{D4E4FFAC-E1B7-455B-8E6C-4759BAF42753}" type="presParOf" srcId="{FDB02F19-C88A-48A6-876E-9294207B6633}" destId="{1B95EC4A-41E7-4856-82B4-31B5D2144659}" srcOrd="1" destOrd="0" presId="urn:microsoft.com/office/officeart/2005/8/layout/vList5"/>
    <dgm:cxn modelId="{5C739655-8BE1-4EC5-9593-5725E45BA38F}" type="presParOf" srcId="{FDB02F19-C88A-48A6-876E-9294207B6633}" destId="{AF73061F-EFDF-4FB9-A15B-5B1E904BC360}" srcOrd="2" destOrd="0" presId="urn:microsoft.com/office/officeart/2005/8/layout/vList5"/>
    <dgm:cxn modelId="{B775B6A8-CC01-4F52-A38E-EDBEE606A59E}" type="presParOf" srcId="{AF73061F-EFDF-4FB9-A15B-5B1E904BC360}" destId="{E30B0990-29B2-420C-9D5A-B0A6762DB49B}" srcOrd="0" destOrd="0" presId="urn:microsoft.com/office/officeart/2005/8/layout/vList5"/>
    <dgm:cxn modelId="{C0392B18-67C7-4B12-B4A4-4F8EE4FEC34D}" type="presParOf" srcId="{AF73061F-EFDF-4FB9-A15B-5B1E904BC360}" destId="{C0F0AAF2-EDB2-496D-B5F4-3114D0EC498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B3A6-DE84-496D-A532-F6C427980B8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ge.edu.ru/ru/main/legal-documents/federal/index.php?id_4=2163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родительское собрание по вопросам проведения единого государственного экзамена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Гладских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Юлия Владимировна, </a:t>
            </a:r>
          </a:p>
          <a:p>
            <a:pPr algn="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 начальника Управления образования администрации ЗАТО г.Североморск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Обязательные предметы для получения документа об образовании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962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971544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</a:p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экзамена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(базовый или профильный уровень)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8708"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ГВЭ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экзамена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12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 по выбору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                                  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lvl="0"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расписания ЕГЭ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80440"/>
          <a:ext cx="8429684" cy="565912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143008"/>
                <a:gridCol w="3071834"/>
                <a:gridCol w="1463497"/>
                <a:gridCol w="275134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Досрочный  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14.03.2017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(база, профиль)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29.05.2017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География, информатика и ИКТ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16.03.2017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ИКТ, история, химия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31.05.2017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18.03.2017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(устный)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Химия, история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20.03.2017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22.03.2017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языки, биология, физика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24.03.2017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Обществознание, география, литература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Физика, литература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03.04.3017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литература, химия, информатика и ИКТ, иностранные языки (</a:t>
                      </a:r>
                      <a:r>
                        <a:rPr lang="ru-RU" sz="14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устн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), история,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язык, биология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16.06.2017, 17.06.2017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(уст)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05.04.2017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иностранные языки, география, обществознание, физика, биология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19.06 – 23.06.2017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экзамены по выбору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математика (база, профиль)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5908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07.04.2017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русский язык, математика (база,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профиль)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русский язык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30.06.2017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все экзамены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Продолжительность экзаменов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1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145557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Математика, физика, информатика и ИКТ, литература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55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3296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язык, обществознание, история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30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3296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Биология, география, химия, иностранный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Разрешено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капиллярная или перьевая ручка с чернилами черного цвета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линейка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непрограммируемый калькулятор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непрограммируемый калькулятор и линейка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непрограммируемый калькулятор, линейка и транспортир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 из аудитории и ППЭ экзаменационных материалов на бумажном или электронном носителях, их фотографирование;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содействия другим участникам ЕГЭ, в том числе передача им указанных средств и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Минимальные пороги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4"/>
          <a:ext cx="8229600" cy="521273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471726"/>
                <a:gridCol w="1643074"/>
                <a:gridCol w="2428892"/>
                <a:gridCol w="1685908"/>
              </a:tblGrid>
              <a:tr h="452166">
                <a:tc grid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получения аттестата: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балла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100-бальной шкале)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базового уровня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балла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5-бальной) шкале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профильного уровня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баллов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100-бальной шкале)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166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вузы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62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профильного уровня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1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01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72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166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Важно!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Вузы имеют право устанавливать свои минимальные баллы </a:t>
                      </a:r>
                    </a:p>
                    <a:p>
                      <a:pPr algn="ctr"/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 которыми будут принимать абитуриентов)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этого уровня!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документы ЕГЭ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от 29 декабря 2012 года № 273 – ФЗ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26.12.2013 № 1400 «Об утверждении Порядка проведения государственной итоговой аттестации по образовательным программам среднего общего образования»;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04.09.2014 №1204 «Об утверждении перечня вступительных испытаний при приеме на обучение по образовательным программам высшего образования – программам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u="sng" dirty="0" smtClean="0">
              <a:ln w="10160">
                <a:solidFill>
                  <a:schemeClr val="accent1"/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28736"/>
            <a:ext cx="8046156" cy="4697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ЕГЭ: ФИПИ – сайт федерального института педагогических измерений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15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3571876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 банк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заданий ЕГЭ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rot="16200000" flipV="1">
            <a:off x="7231401" y="2837914"/>
            <a:ext cx="503455" cy="964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20" y="3214686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Открыть вкладку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0"/>
          </p:cNvCxnSpPr>
          <p:nvPr/>
        </p:nvCxnSpPr>
        <p:spPr>
          <a:xfrm rot="5400000" flipH="1" flipV="1">
            <a:off x="1648840" y="2006038"/>
            <a:ext cx="785818" cy="1631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5206" y="1857364"/>
            <a:ext cx="1327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6786578" y="228599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ЕГЭ: ФИПИ – сайт федерального института педагогических измерений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2428868"/>
            <a:ext cx="1928826" cy="235745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285860"/>
            <a:ext cx="8046156" cy="4840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информационный портал ЕГЭ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071678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ege.edu.ru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21769" y="428604"/>
            <a:ext cx="3500462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1643050"/>
            <a:ext cx="1928826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1714488"/>
            <a:ext cx="192960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78827" y="4714884"/>
            <a:ext cx="4786346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выпускной экзамен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(инвалиды, дети-инвалиды, дети учащиеся с ОВЗ)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ПМПК или МСЭ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3214686"/>
            <a:ext cx="2357454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3214686"/>
            <a:ext cx="235800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государственный экзамен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4" idx="2"/>
            <a:endCxn id="13" idx="3"/>
          </p:cNvCxnSpPr>
          <p:nvPr/>
        </p:nvCxnSpPr>
        <p:spPr>
          <a:xfrm rot="5400000">
            <a:off x="3768323" y="1232281"/>
            <a:ext cx="678661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14" idx="1"/>
          </p:cNvCxnSpPr>
          <p:nvPr/>
        </p:nvCxnSpPr>
        <p:spPr>
          <a:xfrm rot="16200000" flipH="1">
            <a:off x="4625579" y="1303719"/>
            <a:ext cx="750099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2"/>
            <a:endCxn id="18" idx="0"/>
          </p:cNvCxnSpPr>
          <p:nvPr/>
        </p:nvCxnSpPr>
        <p:spPr>
          <a:xfrm rot="5400000">
            <a:off x="1821637" y="2357430"/>
            <a:ext cx="785818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7" idx="0"/>
          </p:cNvCxnSpPr>
          <p:nvPr/>
        </p:nvCxnSpPr>
        <p:spPr>
          <a:xfrm rot="16200000" flipH="1">
            <a:off x="2482438" y="2625322"/>
            <a:ext cx="2286016" cy="18931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2"/>
            <a:endCxn id="19" idx="0"/>
          </p:cNvCxnSpPr>
          <p:nvPr/>
        </p:nvCxnSpPr>
        <p:spPr>
          <a:xfrm rot="16200000" flipH="1">
            <a:off x="6572594" y="2321768"/>
            <a:ext cx="714380" cy="10714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2"/>
            <a:endCxn id="17" idx="0"/>
          </p:cNvCxnSpPr>
          <p:nvPr/>
        </p:nvCxnSpPr>
        <p:spPr>
          <a:xfrm rot="5400000">
            <a:off x="4375739" y="2696567"/>
            <a:ext cx="2214578" cy="1822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сайт информационной поддержки ГИА в Мурманской области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4311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gia.edunord.ru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46156" cy="4900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50057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www.severomorsk-edu.ru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28926" y="3214686"/>
            <a:ext cx="235745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500174"/>
            <a:ext cx="804615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Проверочные работы и репетиционные экзамены в 2016/2017 учебном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7"/>
          <a:ext cx="8229600" cy="475902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400156"/>
                <a:gridCol w="3929090"/>
                <a:gridCol w="2900354"/>
              </a:tblGrid>
              <a:tr h="674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74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25.10.2016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(базовый уровень)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74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15.11.2016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(профильный уровень)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16.02.2017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21.03.2017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(профильный)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25.04.2017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27.04.2017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11.05.2017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16.05.2017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18.05.2017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Какие экзамены выбрать?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357298"/>
            <a:ext cx="8046156" cy="4768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информационная поддержка по вопросам ЕГЭ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Гладских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Юлия Владимировна,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заместитель начальника Управления образования администрации ЗАТО г.Североморск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4-74-51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Клыкова Марина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Байраковна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МБУО «Информационно-методический центр»</a:t>
            </a:r>
          </a:p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4-47-91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единого государственного экзамена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 ЕГЭ допускаются выпускники текущего года: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имеющие академической задолженности;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полном объёме выполнившие учебный план;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спешно написавшие итоговое сочинение (изложение) –  7 декабря 2016 года (или пересдавшие 3 февраля, 3 мая 2017 года).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Итоговое сочинение (изложение) – ИС(И)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2000240"/>
            <a:ext cx="3786214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Заявление подают в своей школе за две недели до проведения ИС(И)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857496"/>
            <a:ext cx="37872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Пишут в своей школе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написания: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часа 55 мин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3857628"/>
            <a:ext cx="3787200" cy="5715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 сочинения будут известны в день написания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4572008"/>
            <a:ext cx="3787200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проводится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муниципальной комиссией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5500702"/>
            <a:ext cx="4714908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Результатом написания итогового сочинения (изложения)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«зачет» или «незачет»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2071678"/>
            <a:ext cx="4143404" cy="32147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Изложение вправе писать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с ОВЗ, инвалиды, дети-инвалиды;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обучающиеся, получающие СОО в специальных учебно-воспитательных учреждениях закрытого типа, в учреждениях, исполняющих наказание в виде лишения свободы;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лица, обучающиеся на дому, в  санаторно-курортных организациях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1142984"/>
            <a:ext cx="3643338" cy="9286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декабря 2016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 февраля 2017; 03 мая 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Итоговое сочинение (изложение) – ИС(И)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ege.edu.ru (topic. ege.edu.ru)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fipi.ru (topic. fipi.ru)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направляются на электронные адреса специалистов, ответственных за вопросы связанные с проведением ИС(И) за 30 минут до начала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Направления сочинения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«Разум и чувство»,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«Честь и бесчестие»,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«Победа и поражение»,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«Опыт и ошибки»,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«Дружба и вражда»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Требования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Критерии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7956000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Подача заявления на участие в ЕГЭ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1199</Words>
  <Application>Microsoft Office PowerPoint</Application>
  <PresentationFormat>Экран (4:3)</PresentationFormat>
  <Paragraphs>259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родительское собрание по вопросам проведения единого государственного экзамена</vt:lpstr>
      <vt:lpstr>Слайд 2</vt:lpstr>
      <vt:lpstr>Участники единого государственного экзамена</vt:lpstr>
      <vt:lpstr>Итоговое сочинение (изложение) – ИС(И)</vt:lpstr>
      <vt:lpstr>Итоговое сочинение (изложение) – ИС(И)</vt:lpstr>
      <vt:lpstr>Направления сочинения</vt:lpstr>
      <vt:lpstr>Требования</vt:lpstr>
      <vt:lpstr>Критерии</vt:lpstr>
      <vt:lpstr>Подача заявления на участие в ЕГЭ</vt:lpstr>
      <vt:lpstr>Обязательные предметы для получения документа об образовании</vt:lpstr>
      <vt:lpstr>Проект расписания ЕГЭ</vt:lpstr>
      <vt:lpstr>Продолжительность экзаменов</vt:lpstr>
      <vt:lpstr>Разрешено</vt:lpstr>
      <vt:lpstr>Запрещено</vt:lpstr>
      <vt:lpstr>Минимальные пороги</vt:lpstr>
      <vt:lpstr>Нормативные документы ЕГЭ</vt:lpstr>
      <vt:lpstr>Подготовка к ЕГЭ: ФИПИ – сайт федерального института педагогических измерений</vt:lpstr>
      <vt:lpstr>Подготовка к ЕГЭ: ФИПИ – сайт федерального института педагогических измерений</vt:lpstr>
      <vt:lpstr>Официальный информационный портал ЕГЭ</vt:lpstr>
      <vt:lpstr>Официальный сайт информационной поддержки ГИА в Мурманской области</vt:lpstr>
      <vt:lpstr>Сайт Управления образования администрации  ЗАТО г.Североморск</vt:lpstr>
      <vt:lpstr>Сайт Управления образования администрации  ЗАТО г.Североморск</vt:lpstr>
      <vt:lpstr>Проверочные работы и репетиционные экзамены в 2016/2017 учебном году</vt:lpstr>
      <vt:lpstr>Какие экзамены выбрать?</vt:lpstr>
      <vt:lpstr>Муниципальная информационная поддержка по вопросам ЕГЭ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klikova</dc:creator>
  <cp:lastModifiedBy>klikova</cp:lastModifiedBy>
  <cp:revision>98</cp:revision>
  <dcterms:created xsi:type="dcterms:W3CDTF">2016-10-24T06:31:00Z</dcterms:created>
  <dcterms:modified xsi:type="dcterms:W3CDTF">2016-10-28T05:26:23Z</dcterms:modified>
</cp:coreProperties>
</file>